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58" r:id="rId7"/>
    <p:sldId id="259" r:id="rId8"/>
    <p:sldId id="262" r:id="rId9"/>
    <p:sldId id="261" r:id="rId10"/>
    <p:sldId id="275" r:id="rId11"/>
    <p:sldId id="276" r:id="rId12"/>
    <p:sldId id="267" r:id="rId13"/>
    <p:sldId id="268" r:id="rId14"/>
    <p:sldId id="278" r:id="rId15"/>
    <p:sldId id="280" r:id="rId16"/>
    <p:sldId id="279" r:id="rId17"/>
    <p:sldId id="281" r:id="rId18"/>
    <p:sldId id="282" r:id="rId19"/>
    <p:sldId id="283" r:id="rId2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92"/>
    <p:restoredTop sz="95865"/>
  </p:normalViewPr>
  <p:slideViewPr>
    <p:cSldViewPr snapToGrid="0">
      <p:cViewPr varScale="1">
        <p:scale>
          <a:sx n="99" d="100"/>
          <a:sy n="99" d="100"/>
        </p:scale>
        <p:origin x="200" y="784"/>
      </p:cViewPr>
      <p:guideLst/>
    </p:cSldViewPr>
  </p:slid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1031E8A-CF84-4732-8D35-3D2895D0A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CE19B421-B688-4474-833E-B8E5A11D86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48E95C0-7EA9-451B-A447-658458891313}" type="datetime1">
              <a:rPr lang="fr-FR" smtClean="0"/>
              <a:t>12/04/2024</a:t>
            </a:fld>
            <a:endParaRPr lang="fr-FR"/>
          </a:p>
        </p:txBody>
      </p:sp>
      <p:sp>
        <p:nvSpPr>
          <p:cNvPr id="4" name="Espace réservé du pied de page 3">
            <a:extLst>
              <a:ext uri="{FF2B5EF4-FFF2-40B4-BE49-F238E27FC236}">
                <a16:creationId xmlns:a16="http://schemas.microsoft.com/office/drawing/2014/main" id="{C10D9811-8024-41AF-B0E3-ADEAB28E22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D288F8F7-8FD9-4330-81DB-53C4324300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D4C8993-06F1-4105-B80F-22BBB2D599B6}" type="slidenum">
              <a:rPr lang="fr-FR" smtClean="0"/>
              <a:t>‹N°›</a:t>
            </a:fld>
            <a:endParaRPr lang="fr-FR"/>
          </a:p>
        </p:txBody>
      </p:sp>
    </p:spTree>
    <p:extLst>
      <p:ext uri="{BB962C8B-B14F-4D97-AF65-F5344CB8AC3E}">
        <p14:creationId xmlns:p14="http://schemas.microsoft.com/office/powerpoint/2010/main" val="970501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ADA22-42BF-4A7E-9CDF-12475CB7595C}" type="datetime1">
              <a:rPr lang="fr-FR" smtClean="0"/>
              <a:pPr/>
              <a:t>12/04/2024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3D1BA25-45AC-0C48-96BD-5DDCEEC5AF57}" type="slidenum">
              <a:rPr lang="fr-FR" noProof="0" smtClean="0"/>
              <a:t>‹N°›</a:t>
            </a:fld>
            <a:endParaRPr lang="fr-FR" noProof="0"/>
          </a:p>
        </p:txBody>
      </p:sp>
    </p:spTree>
    <p:extLst>
      <p:ext uri="{BB962C8B-B14F-4D97-AF65-F5344CB8AC3E}">
        <p14:creationId xmlns:p14="http://schemas.microsoft.com/office/powerpoint/2010/main" val="37667015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1</a:t>
            </a:fld>
            <a:endParaRPr lang="fr-FR"/>
          </a:p>
        </p:txBody>
      </p:sp>
    </p:spTree>
    <p:extLst>
      <p:ext uri="{BB962C8B-B14F-4D97-AF65-F5344CB8AC3E}">
        <p14:creationId xmlns:p14="http://schemas.microsoft.com/office/powerpoint/2010/main" val="406935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2</a:t>
            </a:fld>
            <a:endParaRPr lang="fr-FR"/>
          </a:p>
        </p:txBody>
      </p:sp>
    </p:spTree>
    <p:extLst>
      <p:ext uri="{BB962C8B-B14F-4D97-AF65-F5344CB8AC3E}">
        <p14:creationId xmlns:p14="http://schemas.microsoft.com/office/powerpoint/2010/main" val="424352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3</a:t>
            </a:fld>
            <a:endParaRPr lang="fr-FR"/>
          </a:p>
        </p:txBody>
      </p:sp>
    </p:spTree>
    <p:extLst>
      <p:ext uri="{BB962C8B-B14F-4D97-AF65-F5344CB8AC3E}">
        <p14:creationId xmlns:p14="http://schemas.microsoft.com/office/powerpoint/2010/main" val="371262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4</a:t>
            </a:fld>
            <a:endParaRPr lang="fr-FR"/>
          </a:p>
        </p:txBody>
      </p:sp>
    </p:spTree>
    <p:extLst>
      <p:ext uri="{BB962C8B-B14F-4D97-AF65-F5344CB8AC3E}">
        <p14:creationId xmlns:p14="http://schemas.microsoft.com/office/powerpoint/2010/main" val="111735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5</a:t>
            </a:fld>
            <a:endParaRPr lang="fr-FR"/>
          </a:p>
        </p:txBody>
      </p:sp>
    </p:spTree>
    <p:extLst>
      <p:ext uri="{BB962C8B-B14F-4D97-AF65-F5344CB8AC3E}">
        <p14:creationId xmlns:p14="http://schemas.microsoft.com/office/powerpoint/2010/main" val="402510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6</a:t>
            </a:fld>
            <a:endParaRPr lang="fr-FR"/>
          </a:p>
        </p:txBody>
      </p:sp>
    </p:spTree>
    <p:extLst>
      <p:ext uri="{BB962C8B-B14F-4D97-AF65-F5344CB8AC3E}">
        <p14:creationId xmlns:p14="http://schemas.microsoft.com/office/powerpoint/2010/main" val="306081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43D1BA25-45AC-0C48-96BD-5DDCEEC5AF57}" type="slidenum">
              <a:rPr lang="fr-FR" smtClean="0"/>
              <a:t>9</a:t>
            </a:fld>
            <a:endParaRPr lang="fr-FR"/>
          </a:p>
        </p:txBody>
      </p:sp>
    </p:spTree>
    <p:extLst>
      <p:ext uri="{BB962C8B-B14F-4D97-AF65-F5344CB8AC3E}">
        <p14:creationId xmlns:p14="http://schemas.microsoft.com/office/powerpoint/2010/main" val="167541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43D1BA25-45AC-0C48-96BD-5DDCEEC5AF57}" type="slidenum">
              <a:rPr lang="fr-FR" smtClean="0"/>
              <a:t>10</a:t>
            </a:fld>
            <a:endParaRPr lang="fr-FR"/>
          </a:p>
        </p:txBody>
      </p:sp>
    </p:spTree>
    <p:extLst>
      <p:ext uri="{BB962C8B-B14F-4D97-AF65-F5344CB8AC3E}">
        <p14:creationId xmlns:p14="http://schemas.microsoft.com/office/powerpoint/2010/main" val="10193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0B994C-A700-4648-A4D6-B500A702200B}"/>
              </a:ext>
            </a:extLst>
          </p:cNvPr>
          <p:cNvSpPr/>
          <p:nvPr userDrawn="1"/>
        </p:nvSpPr>
        <p:spPr>
          <a:xfrm>
            <a:off x="4467069" y="1754155"/>
            <a:ext cx="7724931" cy="5103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Espace réservé d’image 9">
            <a:extLst>
              <a:ext uri="{FF2B5EF4-FFF2-40B4-BE49-F238E27FC236}">
                <a16:creationId xmlns:a16="http://schemas.microsoft.com/office/drawing/2014/main" id="{6169D4C1-82D6-4206-B0E8-AF62D6F09BE5}"/>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754155 h 6858000"/>
              <a:gd name="connsiteX3" fmla="*/ 4467070 w 12192000"/>
              <a:gd name="connsiteY3" fmla="*/ 1754155 h 6858000"/>
              <a:gd name="connsiteX4" fmla="*/ 446707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754155"/>
                </a:lnTo>
                <a:lnTo>
                  <a:pt x="4467070" y="1754155"/>
                </a:lnTo>
                <a:lnTo>
                  <a:pt x="4467070" y="6858000"/>
                </a:lnTo>
                <a:lnTo>
                  <a:pt x="0" y="6858000"/>
                </a:lnTo>
                <a:close/>
              </a:path>
            </a:pathLst>
          </a:custGeom>
        </p:spPr>
        <p:txBody>
          <a:bodyPr wrap="square" rtlCol="0">
            <a:noAutofit/>
          </a:bodyPr>
          <a:lstStyle/>
          <a:p>
            <a:pPr rtl="0"/>
            <a:r>
              <a:rPr lang="fr-FR" noProof="0"/>
              <a:t>Cliquez sur l'icône pour ajouter une image</a:t>
            </a:r>
          </a:p>
        </p:txBody>
      </p:sp>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4967404" y="2335342"/>
            <a:ext cx="6580584" cy="1951037"/>
          </a:xfrm>
        </p:spPr>
        <p:txBody>
          <a:bodyPr rtlCol="0" anchor="t" anchorCtr="0"/>
          <a:lstStyle>
            <a:lvl1pPr algn="l">
              <a:defRPr sz="6000">
                <a:solidFill>
                  <a:schemeClr val="bg1"/>
                </a:solidFill>
                <a:latin typeface="+mj-lt"/>
              </a:defRPr>
            </a:lvl1pPr>
          </a:lstStyle>
          <a:p>
            <a:pPr rtl="0"/>
            <a:r>
              <a:rPr lang="fr-FR" noProof="0"/>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5942894" y="4286379"/>
            <a:ext cx="4093029" cy="1642473"/>
          </a:xfrm>
        </p:spPr>
        <p:txBody>
          <a:bodyPr rtlCol="0">
            <a:normAutofit/>
          </a:bodyPr>
          <a:lstStyle>
            <a:lvl1pPr marL="0" indent="0" algn="l">
              <a:lnSpc>
                <a:spcPct val="100000"/>
              </a:lnSpc>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POUR LE STYLE DE SOUS-TITRE DU MASQUE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tite disposition d’équipe">
    <p:spTree>
      <p:nvGrpSpPr>
        <p:cNvPr id="1" name=""/>
        <p:cNvGrpSpPr/>
        <p:nvPr/>
      </p:nvGrpSpPr>
      <p:grpSpPr>
        <a:xfrm>
          <a:off x="0" y="0"/>
          <a:ext cx="0" cy="0"/>
          <a:chOff x="0" y="0"/>
          <a:chExt cx="0" cy="0"/>
        </a:xfrm>
      </p:grpSpPr>
      <p:sp>
        <p:nvSpPr>
          <p:cNvPr id="5" name="Espace réservé d’image 24">
            <a:extLst>
              <a:ext uri="{FF2B5EF4-FFF2-40B4-BE49-F238E27FC236}">
                <a16:creationId xmlns:a16="http://schemas.microsoft.com/office/drawing/2014/main" id="{98CBB35A-0A08-5041-BD40-BF45BC1AEAFF}"/>
              </a:ext>
            </a:extLst>
          </p:cNvPr>
          <p:cNvSpPr>
            <a:spLocks noGrp="1"/>
          </p:cNvSpPr>
          <p:nvPr>
            <p:ph type="pic" sz="quarter" idx="10"/>
          </p:nvPr>
        </p:nvSpPr>
        <p:spPr>
          <a:xfrm>
            <a:off x="985261" y="2706624"/>
            <a:ext cx="1944976" cy="1944974"/>
          </a:xfrm>
          <a:prstGeom prst="ellipse">
            <a:avLst/>
          </a:prstGeom>
        </p:spPr>
        <p:txBody>
          <a:bodyPr rtlCol="0" anchor="ctr">
            <a:normAutofit/>
          </a:bodyPr>
          <a:lstStyle>
            <a:lvl1pPr marL="0" indent="0" algn="ctr">
              <a:buNone/>
              <a:defRPr sz="1600">
                <a:latin typeface="+mn-lt"/>
              </a:defRPr>
            </a:lvl1pPr>
          </a:lstStyle>
          <a:p>
            <a:pPr rtl="0"/>
            <a:r>
              <a:rPr lang="fr-FR" noProof="0"/>
              <a:t>Cliquez sur l'icône pour ajouter une image</a:t>
            </a:r>
          </a:p>
        </p:txBody>
      </p:sp>
      <p:sp>
        <p:nvSpPr>
          <p:cNvPr id="6" name="Espace réservé du texte 26">
            <a:extLst>
              <a:ext uri="{FF2B5EF4-FFF2-40B4-BE49-F238E27FC236}">
                <a16:creationId xmlns:a16="http://schemas.microsoft.com/office/drawing/2014/main" id="{13A7526F-5EB1-B149-A17B-140D879C2253}"/>
              </a:ext>
            </a:extLst>
          </p:cNvPr>
          <p:cNvSpPr>
            <a:spLocks noGrp="1"/>
          </p:cNvSpPr>
          <p:nvPr>
            <p:ph type="body" sz="quarter" idx="11" hasCustomPrompt="1"/>
          </p:nvPr>
        </p:nvSpPr>
        <p:spPr>
          <a:xfrm>
            <a:off x="641783" y="4919472"/>
            <a:ext cx="2641744"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7" name="Espace réservé du texte 26">
            <a:extLst>
              <a:ext uri="{FF2B5EF4-FFF2-40B4-BE49-F238E27FC236}">
                <a16:creationId xmlns:a16="http://schemas.microsoft.com/office/drawing/2014/main" id="{F324894D-54DA-A14A-A64C-19BB8656F0DD}"/>
              </a:ext>
            </a:extLst>
          </p:cNvPr>
          <p:cNvSpPr>
            <a:spLocks noGrp="1"/>
          </p:cNvSpPr>
          <p:nvPr>
            <p:ph type="body" sz="quarter" idx="12" hasCustomPrompt="1"/>
          </p:nvPr>
        </p:nvSpPr>
        <p:spPr>
          <a:xfrm>
            <a:off x="641783" y="5276088"/>
            <a:ext cx="2641744" cy="613928"/>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8" name="Espace réservé d’image 24">
            <a:extLst>
              <a:ext uri="{FF2B5EF4-FFF2-40B4-BE49-F238E27FC236}">
                <a16:creationId xmlns:a16="http://schemas.microsoft.com/office/drawing/2014/main" id="{668630C3-2B55-3E42-B37C-761FC5B8D996}"/>
              </a:ext>
            </a:extLst>
          </p:cNvPr>
          <p:cNvSpPr>
            <a:spLocks noGrp="1"/>
          </p:cNvSpPr>
          <p:nvPr>
            <p:ph type="pic" sz="quarter" idx="13"/>
          </p:nvPr>
        </p:nvSpPr>
        <p:spPr>
          <a:xfrm>
            <a:off x="3749243" y="2706624"/>
            <a:ext cx="1944976" cy="1944974"/>
          </a:xfrm>
          <a:prstGeom prst="ellipse">
            <a:avLst/>
          </a:prstGeom>
        </p:spPr>
        <p:txBody>
          <a:bodyPr rtlCol="0" anchor="ctr">
            <a:normAutofit/>
          </a:bodyPr>
          <a:lstStyle>
            <a:lvl1pPr marL="0" indent="0" algn="ctr">
              <a:buNone/>
              <a:defRPr sz="1600">
                <a:latin typeface="+mn-lt"/>
              </a:defRPr>
            </a:lvl1pPr>
          </a:lstStyle>
          <a:p>
            <a:pPr rtl="0"/>
            <a:r>
              <a:rPr lang="fr-FR" noProof="0"/>
              <a:t>Cliquez sur l'icône pour ajouter une image</a:t>
            </a:r>
          </a:p>
        </p:txBody>
      </p:sp>
      <p:sp>
        <p:nvSpPr>
          <p:cNvPr id="9" name="Espace réservé du texte 26">
            <a:extLst>
              <a:ext uri="{FF2B5EF4-FFF2-40B4-BE49-F238E27FC236}">
                <a16:creationId xmlns:a16="http://schemas.microsoft.com/office/drawing/2014/main" id="{13A77570-6922-804B-9561-A4FD1EECA40B}"/>
              </a:ext>
            </a:extLst>
          </p:cNvPr>
          <p:cNvSpPr>
            <a:spLocks noGrp="1"/>
          </p:cNvSpPr>
          <p:nvPr>
            <p:ph type="body" sz="quarter" idx="14" hasCustomPrompt="1"/>
          </p:nvPr>
        </p:nvSpPr>
        <p:spPr>
          <a:xfrm>
            <a:off x="3405765" y="4919472"/>
            <a:ext cx="2641744"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0" name="Espace réservé du texte 26">
            <a:extLst>
              <a:ext uri="{FF2B5EF4-FFF2-40B4-BE49-F238E27FC236}">
                <a16:creationId xmlns:a16="http://schemas.microsoft.com/office/drawing/2014/main" id="{E1C349B5-EA89-A045-923D-E8C06B61BFF5}"/>
              </a:ext>
            </a:extLst>
          </p:cNvPr>
          <p:cNvSpPr>
            <a:spLocks noGrp="1"/>
          </p:cNvSpPr>
          <p:nvPr>
            <p:ph type="body" sz="quarter" idx="15" hasCustomPrompt="1"/>
          </p:nvPr>
        </p:nvSpPr>
        <p:spPr>
          <a:xfrm>
            <a:off x="3405765" y="5276088"/>
            <a:ext cx="2641744" cy="613928"/>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1" name="Espace réservé d’image 24">
            <a:extLst>
              <a:ext uri="{FF2B5EF4-FFF2-40B4-BE49-F238E27FC236}">
                <a16:creationId xmlns:a16="http://schemas.microsoft.com/office/drawing/2014/main" id="{4355BC29-468B-9443-AAF0-D4F9A17CBB3F}"/>
              </a:ext>
            </a:extLst>
          </p:cNvPr>
          <p:cNvSpPr>
            <a:spLocks noGrp="1"/>
          </p:cNvSpPr>
          <p:nvPr>
            <p:ph type="pic" sz="quarter" idx="16"/>
          </p:nvPr>
        </p:nvSpPr>
        <p:spPr>
          <a:xfrm>
            <a:off x="6513225" y="2706624"/>
            <a:ext cx="1944976" cy="1944974"/>
          </a:xfrm>
          <a:prstGeom prst="ellipse">
            <a:avLst/>
          </a:prstGeom>
        </p:spPr>
        <p:txBody>
          <a:bodyPr rtlCol="0" anchor="ctr">
            <a:normAutofit/>
          </a:bodyPr>
          <a:lstStyle>
            <a:lvl1pPr marL="0" indent="0" algn="ctr">
              <a:buNone/>
              <a:defRPr sz="1600">
                <a:latin typeface="+mn-lt"/>
              </a:defRPr>
            </a:lvl1pPr>
          </a:lstStyle>
          <a:p>
            <a:pPr rtl="0"/>
            <a:r>
              <a:rPr lang="fr-FR" noProof="0"/>
              <a:t>Cliquez sur l'icône pour ajouter une image</a:t>
            </a:r>
          </a:p>
        </p:txBody>
      </p:sp>
      <p:sp>
        <p:nvSpPr>
          <p:cNvPr id="12" name="Espace réservé du texte 26">
            <a:extLst>
              <a:ext uri="{FF2B5EF4-FFF2-40B4-BE49-F238E27FC236}">
                <a16:creationId xmlns:a16="http://schemas.microsoft.com/office/drawing/2014/main" id="{0ACA1FDC-8C3E-1548-BBD5-7F8C1F2BE639}"/>
              </a:ext>
            </a:extLst>
          </p:cNvPr>
          <p:cNvSpPr>
            <a:spLocks noGrp="1"/>
          </p:cNvSpPr>
          <p:nvPr>
            <p:ph type="body" sz="quarter" idx="17" hasCustomPrompt="1"/>
          </p:nvPr>
        </p:nvSpPr>
        <p:spPr>
          <a:xfrm>
            <a:off x="6169747" y="4919472"/>
            <a:ext cx="2641744"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3" name="Espace réservé du texte 26">
            <a:extLst>
              <a:ext uri="{FF2B5EF4-FFF2-40B4-BE49-F238E27FC236}">
                <a16:creationId xmlns:a16="http://schemas.microsoft.com/office/drawing/2014/main" id="{01851322-3359-0A4C-A37F-267BC65A63D3}"/>
              </a:ext>
            </a:extLst>
          </p:cNvPr>
          <p:cNvSpPr>
            <a:spLocks noGrp="1"/>
          </p:cNvSpPr>
          <p:nvPr>
            <p:ph type="body" sz="quarter" idx="18" hasCustomPrompt="1"/>
          </p:nvPr>
        </p:nvSpPr>
        <p:spPr>
          <a:xfrm>
            <a:off x="6169747" y="5276088"/>
            <a:ext cx="2641744" cy="613928"/>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4" name="Espace réservé d’image 24">
            <a:extLst>
              <a:ext uri="{FF2B5EF4-FFF2-40B4-BE49-F238E27FC236}">
                <a16:creationId xmlns:a16="http://schemas.microsoft.com/office/drawing/2014/main" id="{59988A13-ECF1-ED4E-B389-5F37421ED46A}"/>
              </a:ext>
            </a:extLst>
          </p:cNvPr>
          <p:cNvSpPr>
            <a:spLocks noGrp="1"/>
          </p:cNvSpPr>
          <p:nvPr>
            <p:ph type="pic" sz="quarter" idx="19"/>
          </p:nvPr>
        </p:nvSpPr>
        <p:spPr>
          <a:xfrm>
            <a:off x="9277207" y="2706624"/>
            <a:ext cx="1944976" cy="1944974"/>
          </a:xfrm>
          <a:prstGeom prst="ellipse">
            <a:avLst/>
          </a:prstGeom>
        </p:spPr>
        <p:txBody>
          <a:bodyPr rtlCol="0" anchor="ctr">
            <a:normAutofit/>
          </a:bodyPr>
          <a:lstStyle>
            <a:lvl1pPr marL="0" indent="0" algn="ctr">
              <a:buNone/>
              <a:defRPr sz="1600">
                <a:latin typeface="+mn-lt"/>
              </a:defRPr>
            </a:lvl1pPr>
          </a:lstStyle>
          <a:p>
            <a:pPr rtl="0"/>
            <a:r>
              <a:rPr lang="fr-FR" noProof="0"/>
              <a:t>Cliquez sur l'icône pour ajouter une image</a:t>
            </a:r>
          </a:p>
        </p:txBody>
      </p:sp>
      <p:sp>
        <p:nvSpPr>
          <p:cNvPr id="15" name="Espace réservé du texte 26">
            <a:extLst>
              <a:ext uri="{FF2B5EF4-FFF2-40B4-BE49-F238E27FC236}">
                <a16:creationId xmlns:a16="http://schemas.microsoft.com/office/drawing/2014/main" id="{1638E04D-DAC7-604F-A069-95B2DFCC77A3}"/>
              </a:ext>
            </a:extLst>
          </p:cNvPr>
          <p:cNvSpPr>
            <a:spLocks noGrp="1"/>
          </p:cNvSpPr>
          <p:nvPr>
            <p:ph type="body" sz="quarter" idx="20" hasCustomPrompt="1"/>
          </p:nvPr>
        </p:nvSpPr>
        <p:spPr>
          <a:xfrm>
            <a:off x="8933729" y="4919472"/>
            <a:ext cx="2641744"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6" name="Espace réservé du texte 26">
            <a:extLst>
              <a:ext uri="{FF2B5EF4-FFF2-40B4-BE49-F238E27FC236}">
                <a16:creationId xmlns:a16="http://schemas.microsoft.com/office/drawing/2014/main" id="{90B59C4A-4CEA-9A4D-B122-9413587B2145}"/>
              </a:ext>
            </a:extLst>
          </p:cNvPr>
          <p:cNvSpPr>
            <a:spLocks noGrp="1"/>
          </p:cNvSpPr>
          <p:nvPr>
            <p:ph type="body" sz="quarter" idx="21" hasCustomPrompt="1"/>
          </p:nvPr>
        </p:nvSpPr>
        <p:spPr>
          <a:xfrm>
            <a:off x="8933729" y="5276088"/>
            <a:ext cx="2641744" cy="613928"/>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17" name="Espace réservé d’image 17">
            <a:extLst>
              <a:ext uri="{FF2B5EF4-FFF2-40B4-BE49-F238E27FC236}">
                <a16:creationId xmlns:a16="http://schemas.microsoft.com/office/drawing/2014/main" id="{7DDB2A7E-5AF6-4711-8A74-79B2DF28E67A}"/>
              </a:ext>
            </a:extLst>
          </p:cNvPr>
          <p:cNvSpPr>
            <a:spLocks noGrp="1"/>
          </p:cNvSpPr>
          <p:nvPr>
            <p:ph type="pic" sz="quarter" idx="22"/>
          </p:nvPr>
        </p:nvSpPr>
        <p:spPr>
          <a:xfrm>
            <a:off x="0" y="0"/>
            <a:ext cx="12192000" cy="1662113"/>
          </a:xfrm>
        </p:spPr>
        <p:txBody>
          <a:bodyPr rtlCol="0"/>
          <a:lstStyle/>
          <a:p>
            <a:pPr rtl="0"/>
            <a:r>
              <a:rPr lang="fr-FR" noProof="0"/>
              <a:t>Cliquez sur l'icône pour ajouter une image</a:t>
            </a:r>
          </a:p>
        </p:txBody>
      </p:sp>
      <p:sp>
        <p:nvSpPr>
          <p:cNvPr id="18" name="Titre 1">
            <a:extLst>
              <a:ext uri="{FF2B5EF4-FFF2-40B4-BE49-F238E27FC236}">
                <a16:creationId xmlns:a16="http://schemas.microsoft.com/office/drawing/2014/main" id="{84DE4F48-3DE9-4C77-86D8-E2729DB71B38}"/>
              </a:ext>
            </a:extLst>
          </p:cNvPr>
          <p:cNvSpPr>
            <a:spLocks noGrp="1"/>
          </p:cNvSpPr>
          <p:nvPr>
            <p:ph type="title"/>
          </p:nvPr>
        </p:nvSpPr>
        <p:spPr>
          <a:xfrm>
            <a:off x="1097279" y="493776"/>
            <a:ext cx="9997440" cy="1662113"/>
          </a:xfrm>
          <a:solidFill>
            <a:schemeClr val="tx1">
              <a:alpha val="89000"/>
            </a:schemeClr>
          </a:solidFill>
        </p:spPr>
        <p:txBody>
          <a:bodyPr tIns="365760" rtlCol="0">
            <a:normAutofit/>
          </a:bodyPr>
          <a:lstStyle>
            <a:lvl1pPr algn="ctr">
              <a:defRPr sz="6000">
                <a:solidFill>
                  <a:schemeClr val="bg1"/>
                </a:solidFill>
                <a:latin typeface="+mj-lt"/>
              </a:defRPr>
            </a:lvl1pPr>
          </a:lstStyle>
          <a:p>
            <a:pPr rtl="0"/>
            <a:r>
              <a:rPr lang="fr-FR" noProof="0"/>
              <a:t>Modifiez le style du titre</a:t>
            </a:r>
          </a:p>
        </p:txBody>
      </p:sp>
      <p:sp>
        <p:nvSpPr>
          <p:cNvPr id="19" name="Espace réservé de la date 6">
            <a:extLst>
              <a:ext uri="{FF2B5EF4-FFF2-40B4-BE49-F238E27FC236}">
                <a16:creationId xmlns:a16="http://schemas.microsoft.com/office/drawing/2014/main" id="{A220F2AA-9E42-4AB5-8185-09F43E8B4176}"/>
              </a:ext>
            </a:extLst>
          </p:cNvPr>
          <p:cNvSpPr>
            <a:spLocks noGrp="1"/>
          </p:cNvSpPr>
          <p:nvPr>
            <p:ph type="dt" sz="half" idx="23"/>
          </p:nvPr>
        </p:nvSpPr>
        <p:spPr>
          <a:xfrm>
            <a:off x="381000" y="6356350"/>
            <a:ext cx="2743200" cy="365125"/>
          </a:xfrm>
        </p:spPr>
        <p:txBody>
          <a:bodyPr rtlCol="0"/>
          <a:lstStyle/>
          <a:p>
            <a:pPr rtl="0"/>
            <a:r>
              <a:rPr lang="fr-FR" noProof="0"/>
              <a:t>20XX</a:t>
            </a:r>
          </a:p>
        </p:txBody>
      </p:sp>
      <p:sp>
        <p:nvSpPr>
          <p:cNvPr id="20" name="Espace réservé du pied de page 10">
            <a:extLst>
              <a:ext uri="{FF2B5EF4-FFF2-40B4-BE49-F238E27FC236}">
                <a16:creationId xmlns:a16="http://schemas.microsoft.com/office/drawing/2014/main" id="{CE3D587E-37A7-4617-98F5-BBAEA534F795}"/>
              </a:ext>
            </a:extLst>
          </p:cNvPr>
          <p:cNvSpPr>
            <a:spLocks noGrp="1"/>
          </p:cNvSpPr>
          <p:nvPr>
            <p:ph type="ftr" sz="quarter" idx="24"/>
          </p:nvPr>
        </p:nvSpPr>
        <p:spPr>
          <a:xfrm>
            <a:off x="4038600" y="6356350"/>
            <a:ext cx="4114800" cy="365125"/>
          </a:xfrm>
        </p:spPr>
        <p:txBody>
          <a:bodyPr rtlCol="0"/>
          <a:lstStyle/>
          <a:p>
            <a:pPr rtl="0"/>
            <a:r>
              <a:rPr lang="fr-FR" noProof="0"/>
              <a:t>Titre de la présentation</a:t>
            </a:r>
          </a:p>
        </p:txBody>
      </p:sp>
      <p:sp>
        <p:nvSpPr>
          <p:cNvPr id="21" name="Espace réservé du numéro de diapositive 11">
            <a:extLst>
              <a:ext uri="{FF2B5EF4-FFF2-40B4-BE49-F238E27FC236}">
                <a16:creationId xmlns:a16="http://schemas.microsoft.com/office/drawing/2014/main" id="{9254D0DC-D4BC-4F16-9841-5BD3BB3DFA37}"/>
              </a:ext>
            </a:extLst>
          </p:cNvPr>
          <p:cNvSpPr>
            <a:spLocks noGrp="1"/>
          </p:cNvSpPr>
          <p:nvPr>
            <p:ph type="sldNum" sz="quarter" idx="25"/>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15819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large d’équip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5ED18-7A07-47F1-8056-CD86B076AFE2}"/>
              </a:ext>
            </a:extLst>
          </p:cNvPr>
          <p:cNvSpPr>
            <a:spLocks noGrp="1"/>
          </p:cNvSpPr>
          <p:nvPr>
            <p:ph type="title"/>
          </p:nvPr>
        </p:nvSpPr>
        <p:spPr/>
        <p:txBody>
          <a:bodyPr rtlCol="0">
            <a:normAutofit/>
          </a:bodyPr>
          <a:lstStyle>
            <a:lvl1pPr algn="ctr">
              <a:defRPr sz="6000">
                <a:latin typeface="+mj-lt"/>
              </a:defRPr>
            </a:lvl1pPr>
          </a:lstStyle>
          <a:p>
            <a:pPr rtl="0"/>
            <a:r>
              <a:rPr lang="fr-FR" noProof="0"/>
              <a:t>Modifiez le style du titre</a:t>
            </a:r>
          </a:p>
        </p:txBody>
      </p:sp>
      <p:sp>
        <p:nvSpPr>
          <p:cNvPr id="25" name="Espace réservé d’image 24">
            <a:extLst>
              <a:ext uri="{FF2B5EF4-FFF2-40B4-BE49-F238E27FC236}">
                <a16:creationId xmlns:a16="http://schemas.microsoft.com/office/drawing/2014/main" id="{1BA2D214-E442-1E4E-97CD-BEF2BAC1A057}"/>
              </a:ext>
            </a:extLst>
          </p:cNvPr>
          <p:cNvSpPr>
            <a:spLocks noGrp="1"/>
          </p:cNvSpPr>
          <p:nvPr>
            <p:ph type="pic" sz="quarter" idx="10"/>
          </p:nvPr>
        </p:nvSpPr>
        <p:spPr>
          <a:xfrm>
            <a:off x="1631950" y="190023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27" name="Espace réservé du texte 26">
            <a:extLst>
              <a:ext uri="{FF2B5EF4-FFF2-40B4-BE49-F238E27FC236}">
                <a16:creationId xmlns:a16="http://schemas.microsoft.com/office/drawing/2014/main" id="{8CDBFFA1-19CC-A745-A4B0-C4C7E165E8E4}"/>
              </a:ext>
            </a:extLst>
          </p:cNvPr>
          <p:cNvSpPr>
            <a:spLocks noGrp="1"/>
          </p:cNvSpPr>
          <p:nvPr>
            <p:ph type="body" sz="quarter" idx="11" hasCustomPrompt="1"/>
          </p:nvPr>
        </p:nvSpPr>
        <p:spPr>
          <a:xfrm>
            <a:off x="1076325" y="323907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28" name="Espace réservé du texte 26">
            <a:extLst>
              <a:ext uri="{FF2B5EF4-FFF2-40B4-BE49-F238E27FC236}">
                <a16:creationId xmlns:a16="http://schemas.microsoft.com/office/drawing/2014/main" id="{6865090D-070B-514D-8644-27AA44684F8D}"/>
              </a:ext>
            </a:extLst>
          </p:cNvPr>
          <p:cNvSpPr>
            <a:spLocks noGrp="1"/>
          </p:cNvSpPr>
          <p:nvPr>
            <p:ph type="body" sz="quarter" idx="12" hasCustomPrompt="1"/>
          </p:nvPr>
        </p:nvSpPr>
        <p:spPr>
          <a:xfrm>
            <a:off x="1076325" y="356616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29" name="Espace réservé d’image 24">
            <a:extLst>
              <a:ext uri="{FF2B5EF4-FFF2-40B4-BE49-F238E27FC236}">
                <a16:creationId xmlns:a16="http://schemas.microsoft.com/office/drawing/2014/main" id="{BDCAC79F-D619-4A4D-AA16-33462F91CF7E}"/>
              </a:ext>
            </a:extLst>
          </p:cNvPr>
          <p:cNvSpPr>
            <a:spLocks noGrp="1"/>
          </p:cNvSpPr>
          <p:nvPr>
            <p:ph type="pic" sz="quarter" idx="13"/>
          </p:nvPr>
        </p:nvSpPr>
        <p:spPr>
          <a:xfrm>
            <a:off x="4213785" y="190023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30" name="Espace réservé du texte 26">
            <a:extLst>
              <a:ext uri="{FF2B5EF4-FFF2-40B4-BE49-F238E27FC236}">
                <a16:creationId xmlns:a16="http://schemas.microsoft.com/office/drawing/2014/main" id="{60BA181C-FF2A-FC45-8F96-700584BD2347}"/>
              </a:ext>
            </a:extLst>
          </p:cNvPr>
          <p:cNvSpPr>
            <a:spLocks noGrp="1"/>
          </p:cNvSpPr>
          <p:nvPr>
            <p:ph type="body" sz="quarter" idx="14" hasCustomPrompt="1"/>
          </p:nvPr>
        </p:nvSpPr>
        <p:spPr>
          <a:xfrm>
            <a:off x="3658160" y="323907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1" name="Espace réservé du texte 26">
            <a:extLst>
              <a:ext uri="{FF2B5EF4-FFF2-40B4-BE49-F238E27FC236}">
                <a16:creationId xmlns:a16="http://schemas.microsoft.com/office/drawing/2014/main" id="{AC5838B0-DD1C-E84B-9489-3993D788FFF4}"/>
              </a:ext>
            </a:extLst>
          </p:cNvPr>
          <p:cNvSpPr>
            <a:spLocks noGrp="1"/>
          </p:cNvSpPr>
          <p:nvPr>
            <p:ph type="body" sz="quarter" idx="15" hasCustomPrompt="1"/>
          </p:nvPr>
        </p:nvSpPr>
        <p:spPr>
          <a:xfrm>
            <a:off x="3658160" y="356616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2" name="Espace réservé d’image 24">
            <a:extLst>
              <a:ext uri="{FF2B5EF4-FFF2-40B4-BE49-F238E27FC236}">
                <a16:creationId xmlns:a16="http://schemas.microsoft.com/office/drawing/2014/main" id="{7175A9C4-CAA9-A64F-A5D8-1C0A7C1B53FF}"/>
              </a:ext>
            </a:extLst>
          </p:cNvPr>
          <p:cNvSpPr>
            <a:spLocks noGrp="1"/>
          </p:cNvSpPr>
          <p:nvPr>
            <p:ph type="pic" sz="quarter" idx="16"/>
          </p:nvPr>
        </p:nvSpPr>
        <p:spPr>
          <a:xfrm>
            <a:off x="6795620" y="190023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33" name="Espace réservé du texte 26">
            <a:extLst>
              <a:ext uri="{FF2B5EF4-FFF2-40B4-BE49-F238E27FC236}">
                <a16:creationId xmlns:a16="http://schemas.microsoft.com/office/drawing/2014/main" id="{9C830668-9722-B940-B234-BB9FE0EFE6FE}"/>
              </a:ext>
            </a:extLst>
          </p:cNvPr>
          <p:cNvSpPr>
            <a:spLocks noGrp="1"/>
          </p:cNvSpPr>
          <p:nvPr>
            <p:ph type="body" sz="quarter" idx="17" hasCustomPrompt="1"/>
          </p:nvPr>
        </p:nvSpPr>
        <p:spPr>
          <a:xfrm>
            <a:off x="6239995" y="323907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4" name="Espace réservé du texte 26">
            <a:extLst>
              <a:ext uri="{FF2B5EF4-FFF2-40B4-BE49-F238E27FC236}">
                <a16:creationId xmlns:a16="http://schemas.microsoft.com/office/drawing/2014/main" id="{5BCB1F98-2365-A845-807C-BE51A3C6DA89}"/>
              </a:ext>
            </a:extLst>
          </p:cNvPr>
          <p:cNvSpPr>
            <a:spLocks noGrp="1"/>
          </p:cNvSpPr>
          <p:nvPr>
            <p:ph type="body" sz="quarter" idx="18" hasCustomPrompt="1"/>
          </p:nvPr>
        </p:nvSpPr>
        <p:spPr>
          <a:xfrm>
            <a:off x="6239995" y="356616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5" name="Espace réservé d’image 24">
            <a:extLst>
              <a:ext uri="{FF2B5EF4-FFF2-40B4-BE49-F238E27FC236}">
                <a16:creationId xmlns:a16="http://schemas.microsoft.com/office/drawing/2014/main" id="{B18B6DCA-AAB8-5F4F-9DD5-B86EE8CBD3D9}"/>
              </a:ext>
            </a:extLst>
          </p:cNvPr>
          <p:cNvSpPr>
            <a:spLocks noGrp="1"/>
          </p:cNvSpPr>
          <p:nvPr>
            <p:ph type="pic" sz="quarter" idx="19"/>
          </p:nvPr>
        </p:nvSpPr>
        <p:spPr>
          <a:xfrm>
            <a:off x="9359526" y="190023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36" name="Espace réservé du texte 26">
            <a:extLst>
              <a:ext uri="{FF2B5EF4-FFF2-40B4-BE49-F238E27FC236}">
                <a16:creationId xmlns:a16="http://schemas.microsoft.com/office/drawing/2014/main" id="{CE3D1F83-7947-624B-AC3C-7D21821AE3DD}"/>
              </a:ext>
            </a:extLst>
          </p:cNvPr>
          <p:cNvSpPr>
            <a:spLocks noGrp="1"/>
          </p:cNvSpPr>
          <p:nvPr>
            <p:ph type="body" sz="quarter" idx="20" hasCustomPrompt="1"/>
          </p:nvPr>
        </p:nvSpPr>
        <p:spPr>
          <a:xfrm>
            <a:off x="8803901" y="323907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7" name="Espace réservé du texte 26">
            <a:extLst>
              <a:ext uri="{FF2B5EF4-FFF2-40B4-BE49-F238E27FC236}">
                <a16:creationId xmlns:a16="http://schemas.microsoft.com/office/drawing/2014/main" id="{3608F6B5-173E-7945-A6B4-E26276D08064}"/>
              </a:ext>
            </a:extLst>
          </p:cNvPr>
          <p:cNvSpPr>
            <a:spLocks noGrp="1"/>
          </p:cNvSpPr>
          <p:nvPr>
            <p:ph type="body" sz="quarter" idx="21" hasCustomPrompt="1"/>
          </p:nvPr>
        </p:nvSpPr>
        <p:spPr>
          <a:xfrm>
            <a:off x="8803901" y="356616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38" name="Espace réservé d’image 24">
            <a:extLst>
              <a:ext uri="{FF2B5EF4-FFF2-40B4-BE49-F238E27FC236}">
                <a16:creationId xmlns:a16="http://schemas.microsoft.com/office/drawing/2014/main" id="{1ACD0622-4EE2-F64A-A285-02AFE95C5DDB}"/>
              </a:ext>
            </a:extLst>
          </p:cNvPr>
          <p:cNvSpPr>
            <a:spLocks noGrp="1"/>
          </p:cNvSpPr>
          <p:nvPr>
            <p:ph type="pic" sz="quarter" idx="22"/>
          </p:nvPr>
        </p:nvSpPr>
        <p:spPr>
          <a:xfrm>
            <a:off x="1631950" y="432070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39" name="Espace réservé du texte 26">
            <a:extLst>
              <a:ext uri="{FF2B5EF4-FFF2-40B4-BE49-F238E27FC236}">
                <a16:creationId xmlns:a16="http://schemas.microsoft.com/office/drawing/2014/main" id="{D99EB1E8-DE2D-6E40-91BE-B3B1C6ABB7F0}"/>
              </a:ext>
            </a:extLst>
          </p:cNvPr>
          <p:cNvSpPr>
            <a:spLocks noGrp="1"/>
          </p:cNvSpPr>
          <p:nvPr>
            <p:ph type="body" sz="quarter" idx="23" hasCustomPrompt="1"/>
          </p:nvPr>
        </p:nvSpPr>
        <p:spPr>
          <a:xfrm>
            <a:off x="1076325" y="565954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0" name="Espace réservé du texte 26">
            <a:extLst>
              <a:ext uri="{FF2B5EF4-FFF2-40B4-BE49-F238E27FC236}">
                <a16:creationId xmlns:a16="http://schemas.microsoft.com/office/drawing/2014/main" id="{CE209033-590B-EA41-9FA9-8D3E20BB5B7D}"/>
              </a:ext>
            </a:extLst>
          </p:cNvPr>
          <p:cNvSpPr>
            <a:spLocks noGrp="1"/>
          </p:cNvSpPr>
          <p:nvPr>
            <p:ph type="body" sz="quarter" idx="24" hasCustomPrompt="1"/>
          </p:nvPr>
        </p:nvSpPr>
        <p:spPr>
          <a:xfrm>
            <a:off x="1076325" y="598932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1" name="Espace réservé d’image 24">
            <a:extLst>
              <a:ext uri="{FF2B5EF4-FFF2-40B4-BE49-F238E27FC236}">
                <a16:creationId xmlns:a16="http://schemas.microsoft.com/office/drawing/2014/main" id="{F0EF7FD9-70EA-7D43-AC3A-5648C324AB89}"/>
              </a:ext>
            </a:extLst>
          </p:cNvPr>
          <p:cNvSpPr>
            <a:spLocks noGrp="1"/>
          </p:cNvSpPr>
          <p:nvPr>
            <p:ph type="pic" sz="quarter" idx="25"/>
          </p:nvPr>
        </p:nvSpPr>
        <p:spPr>
          <a:xfrm>
            <a:off x="4213785" y="432070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42" name="Espace réservé du texte 26">
            <a:extLst>
              <a:ext uri="{FF2B5EF4-FFF2-40B4-BE49-F238E27FC236}">
                <a16:creationId xmlns:a16="http://schemas.microsoft.com/office/drawing/2014/main" id="{20F05298-65A6-7149-AC3E-A91938A0C890}"/>
              </a:ext>
            </a:extLst>
          </p:cNvPr>
          <p:cNvSpPr>
            <a:spLocks noGrp="1"/>
          </p:cNvSpPr>
          <p:nvPr>
            <p:ph type="body" sz="quarter" idx="26" hasCustomPrompt="1"/>
          </p:nvPr>
        </p:nvSpPr>
        <p:spPr>
          <a:xfrm>
            <a:off x="3658160" y="565954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3" name="Espace réservé du texte 26">
            <a:extLst>
              <a:ext uri="{FF2B5EF4-FFF2-40B4-BE49-F238E27FC236}">
                <a16:creationId xmlns:a16="http://schemas.microsoft.com/office/drawing/2014/main" id="{E829FF2B-369F-084A-92BE-A42EAD9582E0}"/>
              </a:ext>
            </a:extLst>
          </p:cNvPr>
          <p:cNvSpPr>
            <a:spLocks noGrp="1"/>
          </p:cNvSpPr>
          <p:nvPr>
            <p:ph type="body" sz="quarter" idx="27" hasCustomPrompt="1"/>
          </p:nvPr>
        </p:nvSpPr>
        <p:spPr>
          <a:xfrm>
            <a:off x="3658160" y="598932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4" name="Espace réservé d’image 24">
            <a:extLst>
              <a:ext uri="{FF2B5EF4-FFF2-40B4-BE49-F238E27FC236}">
                <a16:creationId xmlns:a16="http://schemas.microsoft.com/office/drawing/2014/main" id="{4E50BB28-D79E-534D-8075-5285673B6C23}"/>
              </a:ext>
            </a:extLst>
          </p:cNvPr>
          <p:cNvSpPr>
            <a:spLocks noGrp="1"/>
          </p:cNvSpPr>
          <p:nvPr>
            <p:ph type="pic" sz="quarter" idx="28"/>
          </p:nvPr>
        </p:nvSpPr>
        <p:spPr>
          <a:xfrm>
            <a:off x="6795620" y="432070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45" name="Espace réservé du texte 26">
            <a:extLst>
              <a:ext uri="{FF2B5EF4-FFF2-40B4-BE49-F238E27FC236}">
                <a16:creationId xmlns:a16="http://schemas.microsoft.com/office/drawing/2014/main" id="{F5EB1EB1-0DFF-1C42-9692-85E5A411C811}"/>
              </a:ext>
            </a:extLst>
          </p:cNvPr>
          <p:cNvSpPr>
            <a:spLocks noGrp="1"/>
          </p:cNvSpPr>
          <p:nvPr>
            <p:ph type="body" sz="quarter" idx="29" hasCustomPrompt="1"/>
          </p:nvPr>
        </p:nvSpPr>
        <p:spPr>
          <a:xfrm>
            <a:off x="6239995" y="565954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6" name="Espace réservé du texte 26">
            <a:extLst>
              <a:ext uri="{FF2B5EF4-FFF2-40B4-BE49-F238E27FC236}">
                <a16:creationId xmlns:a16="http://schemas.microsoft.com/office/drawing/2014/main" id="{5FEA11E4-7068-E649-9E09-67A1EA10B03A}"/>
              </a:ext>
            </a:extLst>
          </p:cNvPr>
          <p:cNvSpPr>
            <a:spLocks noGrp="1"/>
          </p:cNvSpPr>
          <p:nvPr>
            <p:ph type="body" sz="quarter" idx="30" hasCustomPrompt="1"/>
          </p:nvPr>
        </p:nvSpPr>
        <p:spPr>
          <a:xfrm>
            <a:off x="6239995" y="598932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7" name="Espace réservé d’image 24">
            <a:extLst>
              <a:ext uri="{FF2B5EF4-FFF2-40B4-BE49-F238E27FC236}">
                <a16:creationId xmlns:a16="http://schemas.microsoft.com/office/drawing/2014/main" id="{44F9519B-1C20-B848-A15F-EE4D09E5B936}"/>
              </a:ext>
            </a:extLst>
          </p:cNvPr>
          <p:cNvSpPr>
            <a:spLocks noGrp="1"/>
          </p:cNvSpPr>
          <p:nvPr>
            <p:ph type="pic" sz="quarter" idx="31"/>
          </p:nvPr>
        </p:nvSpPr>
        <p:spPr>
          <a:xfrm>
            <a:off x="9359526" y="4320708"/>
            <a:ext cx="1273175" cy="1273175"/>
          </a:xfrm>
          <a:prstGeom prst="ellipse">
            <a:avLst/>
          </a:prstGeom>
        </p:spPr>
        <p:txBody>
          <a:bodyPr rtlCol="0" anchor="ctr">
            <a:normAutofit/>
          </a:bodyPr>
          <a:lstStyle>
            <a:lvl1pPr marL="0" indent="0" algn="ctr">
              <a:buNone/>
              <a:defRPr sz="1400">
                <a:latin typeface="+mn-lt"/>
              </a:defRPr>
            </a:lvl1pPr>
          </a:lstStyle>
          <a:p>
            <a:pPr rtl="0"/>
            <a:r>
              <a:rPr lang="fr-FR" noProof="0"/>
              <a:t>Cliquez sur l'icône pour ajouter une image</a:t>
            </a:r>
          </a:p>
        </p:txBody>
      </p:sp>
      <p:sp>
        <p:nvSpPr>
          <p:cNvPr id="48" name="Espace réservé du texte 26">
            <a:extLst>
              <a:ext uri="{FF2B5EF4-FFF2-40B4-BE49-F238E27FC236}">
                <a16:creationId xmlns:a16="http://schemas.microsoft.com/office/drawing/2014/main" id="{22673807-D8F9-5940-AA4D-A70F00007498}"/>
              </a:ext>
            </a:extLst>
          </p:cNvPr>
          <p:cNvSpPr>
            <a:spLocks noGrp="1"/>
          </p:cNvSpPr>
          <p:nvPr>
            <p:ph type="body" sz="quarter" idx="32" hasCustomPrompt="1"/>
          </p:nvPr>
        </p:nvSpPr>
        <p:spPr>
          <a:xfrm>
            <a:off x="8803901" y="5659549"/>
            <a:ext cx="2312988" cy="412376"/>
          </a:xfrm>
        </p:spPr>
        <p:txBody>
          <a:bodyPr rtlCol="0" anchor="ctr" anchorCtr="0">
            <a:noAutofit/>
          </a:bodyPr>
          <a:lstStyle>
            <a:lvl1pPr marL="0" indent="0" algn="ctr">
              <a:buNone/>
              <a:defRPr sz="1400" cap="all" baseline="0">
                <a:solidFill>
                  <a:schemeClr val="tx1"/>
                </a:solidFill>
                <a:latin typeface="+mn-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49" name="Espace réservé du texte 26">
            <a:extLst>
              <a:ext uri="{FF2B5EF4-FFF2-40B4-BE49-F238E27FC236}">
                <a16:creationId xmlns:a16="http://schemas.microsoft.com/office/drawing/2014/main" id="{7E03C2A1-41CE-E946-B243-A1235A7E06F8}"/>
              </a:ext>
            </a:extLst>
          </p:cNvPr>
          <p:cNvSpPr>
            <a:spLocks noGrp="1"/>
          </p:cNvSpPr>
          <p:nvPr>
            <p:ph type="body" sz="quarter" idx="33" hasCustomPrompt="1"/>
          </p:nvPr>
        </p:nvSpPr>
        <p:spPr>
          <a:xfrm>
            <a:off x="8803901" y="5989320"/>
            <a:ext cx="2312988" cy="447675"/>
          </a:xfrm>
        </p:spPr>
        <p:txBody>
          <a:bodyPr rtlCol="0">
            <a:noAutofit/>
          </a:bodyPr>
          <a:lstStyle>
            <a:lvl1pPr marL="0" indent="0" algn="ctr">
              <a:lnSpc>
                <a:spcPct val="100000"/>
              </a:lnSpc>
              <a:buNone/>
              <a:defRPr sz="1600">
                <a:solidFill>
                  <a:schemeClr val="tx2"/>
                </a:solidFill>
                <a:latin typeface="+mj-lt"/>
              </a:defRPr>
            </a:lvl1pPr>
            <a:lvl2pPr marL="457200" indent="0" algn="ctr">
              <a:buNone/>
              <a:defRPr sz="1800">
                <a:solidFill>
                  <a:schemeClr val="tx1"/>
                </a:solidFill>
                <a:latin typeface="Bodoni MT" panose="02070603080606020203" pitchFamily="18" charset="77"/>
              </a:defRPr>
            </a:lvl2pPr>
            <a:lvl3pPr marL="914400" indent="0" algn="ctr">
              <a:buNone/>
              <a:defRPr sz="1600">
                <a:solidFill>
                  <a:schemeClr val="tx1"/>
                </a:solidFill>
                <a:latin typeface="Bodoni MT" panose="02070603080606020203" pitchFamily="18" charset="77"/>
              </a:defRPr>
            </a:lvl3pPr>
            <a:lvl4pPr marL="1371600" indent="0" algn="ctr">
              <a:buNone/>
              <a:defRPr sz="1400">
                <a:solidFill>
                  <a:schemeClr val="tx1"/>
                </a:solidFill>
                <a:latin typeface="Bodoni MT" panose="02070603080606020203" pitchFamily="18" charset="77"/>
              </a:defRPr>
            </a:lvl4pPr>
            <a:lvl5pPr marL="1828800" indent="0" algn="ctr">
              <a:buNone/>
              <a:defRPr sz="1400">
                <a:solidFill>
                  <a:schemeClr val="tx1"/>
                </a:solidFill>
                <a:latin typeface="Bodoni MT" panose="02070603080606020203" pitchFamily="18" charset="77"/>
              </a:defRPr>
            </a:lvl5pPr>
          </a:lstStyle>
          <a:p>
            <a:pPr lvl="0" rtl="0"/>
            <a:r>
              <a:rPr lang="fr-FR" noProof="0"/>
              <a:t>Modifiez les styles du texte du masque</a:t>
            </a:r>
          </a:p>
        </p:txBody>
      </p:sp>
      <p:sp>
        <p:nvSpPr>
          <p:cNvPr id="50" name="Espace réservé de la date 6">
            <a:extLst>
              <a:ext uri="{FF2B5EF4-FFF2-40B4-BE49-F238E27FC236}">
                <a16:creationId xmlns:a16="http://schemas.microsoft.com/office/drawing/2014/main" id="{698236FE-C9B0-4E5C-A23B-C02CA6C84173}"/>
              </a:ext>
            </a:extLst>
          </p:cNvPr>
          <p:cNvSpPr>
            <a:spLocks noGrp="1"/>
          </p:cNvSpPr>
          <p:nvPr>
            <p:ph type="dt" sz="half" idx="34"/>
          </p:nvPr>
        </p:nvSpPr>
        <p:spPr>
          <a:xfrm>
            <a:off x="381000" y="6356350"/>
            <a:ext cx="2743200" cy="365125"/>
          </a:xfrm>
        </p:spPr>
        <p:txBody>
          <a:bodyPr rtlCol="0"/>
          <a:lstStyle/>
          <a:p>
            <a:pPr rtl="0"/>
            <a:r>
              <a:rPr lang="fr-FR" noProof="0"/>
              <a:t>20XX</a:t>
            </a:r>
          </a:p>
        </p:txBody>
      </p:sp>
      <p:sp>
        <p:nvSpPr>
          <p:cNvPr id="51" name="Espace réservé du pied de page 10">
            <a:extLst>
              <a:ext uri="{FF2B5EF4-FFF2-40B4-BE49-F238E27FC236}">
                <a16:creationId xmlns:a16="http://schemas.microsoft.com/office/drawing/2014/main" id="{A93C8C74-29A3-4BCC-8EB9-53CE59B4C8F9}"/>
              </a:ext>
            </a:extLst>
          </p:cNvPr>
          <p:cNvSpPr>
            <a:spLocks noGrp="1"/>
          </p:cNvSpPr>
          <p:nvPr>
            <p:ph type="ftr" sz="quarter" idx="35"/>
          </p:nvPr>
        </p:nvSpPr>
        <p:spPr>
          <a:xfrm>
            <a:off x="4038600" y="6356350"/>
            <a:ext cx="4114800" cy="365125"/>
          </a:xfrm>
        </p:spPr>
        <p:txBody>
          <a:bodyPr rtlCol="0"/>
          <a:lstStyle/>
          <a:p>
            <a:pPr rtl="0"/>
            <a:r>
              <a:rPr lang="fr-FR" noProof="0"/>
              <a:t>Titre de la présentation</a:t>
            </a:r>
          </a:p>
        </p:txBody>
      </p:sp>
      <p:sp>
        <p:nvSpPr>
          <p:cNvPr id="52" name="Espace réservé du numéro de diapositive 11">
            <a:extLst>
              <a:ext uri="{FF2B5EF4-FFF2-40B4-BE49-F238E27FC236}">
                <a16:creationId xmlns:a16="http://schemas.microsoft.com/office/drawing/2014/main" id="{0DF7F3BB-66CF-46E2-823F-D94C887BC3F5}"/>
              </a:ext>
            </a:extLst>
          </p:cNvPr>
          <p:cNvSpPr>
            <a:spLocks noGrp="1"/>
          </p:cNvSpPr>
          <p:nvPr>
            <p:ph type="sldNum" sz="quarter" idx="36"/>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22743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5ED18-7A07-47F1-8056-CD86B076AFE2}"/>
              </a:ext>
            </a:extLst>
          </p:cNvPr>
          <p:cNvSpPr>
            <a:spLocks noGrp="1"/>
          </p:cNvSpPr>
          <p:nvPr>
            <p:ph type="title"/>
          </p:nvPr>
        </p:nvSpPr>
        <p:spPr>
          <a:xfrm>
            <a:off x="381000" y="381000"/>
            <a:ext cx="7480465" cy="1325563"/>
          </a:xfrm>
        </p:spPr>
        <p:txBody>
          <a:bodyPr rtlCol="0">
            <a:normAutofit/>
          </a:bodyPr>
          <a:lstStyle>
            <a:lvl1pPr algn="l">
              <a:defRPr sz="6000">
                <a:solidFill>
                  <a:schemeClr val="tx1"/>
                </a:solidFill>
                <a:latin typeface="+mj-lt"/>
              </a:defRPr>
            </a:lvl1pPr>
          </a:lstStyle>
          <a:p>
            <a:pPr rtl="0"/>
            <a:r>
              <a:rPr lang="fr-FR" noProof="0"/>
              <a:t>Modifiez le style du titre</a:t>
            </a:r>
          </a:p>
        </p:txBody>
      </p:sp>
      <p:cxnSp>
        <p:nvCxnSpPr>
          <p:cNvPr id="3" name="Connecteur droit 2">
            <a:extLst>
              <a:ext uri="{FF2B5EF4-FFF2-40B4-BE49-F238E27FC236}">
                <a16:creationId xmlns:a16="http://schemas.microsoft.com/office/drawing/2014/main" id="{F819E775-79C1-C048-A1C9-A453CB9DF3F9}"/>
              </a:ext>
            </a:extLst>
          </p:cNvPr>
          <p:cNvCxnSpPr/>
          <p:nvPr userDrawn="1"/>
        </p:nvCxnSpPr>
        <p:spPr>
          <a:xfrm>
            <a:off x="8504420" y="692983"/>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space réservé SmartArt 4">
            <a:extLst>
              <a:ext uri="{FF2B5EF4-FFF2-40B4-BE49-F238E27FC236}">
                <a16:creationId xmlns:a16="http://schemas.microsoft.com/office/drawing/2014/main" id="{2DAB336B-F2EE-7540-B6B9-179BD611A5AC}"/>
              </a:ext>
            </a:extLst>
          </p:cNvPr>
          <p:cNvSpPr>
            <a:spLocks noGrp="1"/>
          </p:cNvSpPr>
          <p:nvPr>
            <p:ph type="dgm" sz="quarter" idx="10"/>
          </p:nvPr>
        </p:nvSpPr>
        <p:spPr>
          <a:xfrm>
            <a:off x="381000" y="1839913"/>
            <a:ext cx="11363325" cy="4572000"/>
          </a:xfrm>
        </p:spPr>
        <p:txBody>
          <a:bodyPr rtlCol="0"/>
          <a:lstStyle>
            <a:lvl1pPr>
              <a:defRPr>
                <a:latin typeface="+mn-lt"/>
              </a:defRPr>
            </a:lvl1pPr>
          </a:lstStyle>
          <a:p>
            <a:pPr rtl="0"/>
            <a:r>
              <a:rPr lang="fr-FR" noProof="0"/>
              <a:t>Cliquez sur l'icône pour ajouter un graphique SmartArt</a:t>
            </a:r>
          </a:p>
        </p:txBody>
      </p:sp>
      <p:sp>
        <p:nvSpPr>
          <p:cNvPr id="6" name="Espace réservé de la date 6">
            <a:extLst>
              <a:ext uri="{FF2B5EF4-FFF2-40B4-BE49-F238E27FC236}">
                <a16:creationId xmlns:a16="http://schemas.microsoft.com/office/drawing/2014/main" id="{449E2D85-4B9C-467E-B70E-FFFA196D74DA}"/>
              </a:ext>
            </a:extLst>
          </p:cNvPr>
          <p:cNvSpPr>
            <a:spLocks noGrp="1"/>
          </p:cNvSpPr>
          <p:nvPr>
            <p:ph type="dt" sz="half" idx="11"/>
          </p:nvPr>
        </p:nvSpPr>
        <p:spPr>
          <a:xfrm>
            <a:off x="381000" y="6356350"/>
            <a:ext cx="2743200" cy="365125"/>
          </a:xfrm>
        </p:spPr>
        <p:txBody>
          <a:bodyPr rtlCol="0"/>
          <a:lstStyle/>
          <a:p>
            <a:pPr rtl="0"/>
            <a:r>
              <a:rPr lang="fr-FR" noProof="0"/>
              <a:t>20XX</a:t>
            </a:r>
          </a:p>
        </p:txBody>
      </p:sp>
      <p:sp>
        <p:nvSpPr>
          <p:cNvPr id="7" name="Espace réservé du pied de page 10">
            <a:extLst>
              <a:ext uri="{FF2B5EF4-FFF2-40B4-BE49-F238E27FC236}">
                <a16:creationId xmlns:a16="http://schemas.microsoft.com/office/drawing/2014/main" id="{CDB1B6C7-69CF-4FD7-B86B-D3BD6D56A4F0}"/>
              </a:ext>
            </a:extLst>
          </p:cNvPr>
          <p:cNvSpPr>
            <a:spLocks noGrp="1"/>
          </p:cNvSpPr>
          <p:nvPr>
            <p:ph type="ftr" sz="quarter" idx="12"/>
          </p:nvPr>
        </p:nvSpPr>
        <p:spPr>
          <a:xfrm>
            <a:off x="4038600" y="6356350"/>
            <a:ext cx="4114800" cy="365125"/>
          </a:xfrm>
        </p:spPr>
        <p:txBody>
          <a:bodyPr rtlCol="0"/>
          <a:lstStyle/>
          <a:p>
            <a:pPr rtl="0"/>
            <a:r>
              <a:rPr lang="fr-FR" noProof="0"/>
              <a:t>Titre de la présentation</a:t>
            </a:r>
          </a:p>
        </p:txBody>
      </p:sp>
      <p:sp>
        <p:nvSpPr>
          <p:cNvPr id="8" name="Espace réservé du numéro de diapositive 11">
            <a:extLst>
              <a:ext uri="{FF2B5EF4-FFF2-40B4-BE49-F238E27FC236}">
                <a16:creationId xmlns:a16="http://schemas.microsoft.com/office/drawing/2014/main" id="{ABDCE1B3-CAC8-44F2-9A63-C903CBFBAFE0}"/>
              </a:ext>
            </a:extLst>
          </p:cNvPr>
          <p:cNvSpPr>
            <a:spLocks noGrp="1"/>
          </p:cNvSpPr>
          <p:nvPr>
            <p:ph type="sldNum" sz="quarter" idx="13"/>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64670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de tableau">
    <p:spTree>
      <p:nvGrpSpPr>
        <p:cNvPr id="1" name=""/>
        <p:cNvGrpSpPr/>
        <p:nvPr/>
      </p:nvGrpSpPr>
      <p:grpSpPr>
        <a:xfrm>
          <a:off x="0" y="0"/>
          <a:ext cx="0" cy="0"/>
          <a:chOff x="0" y="0"/>
          <a:chExt cx="0" cy="0"/>
        </a:xfrm>
      </p:grpSpPr>
      <p:sp>
        <p:nvSpPr>
          <p:cNvPr id="18" name="Espace réservé d’image 17">
            <a:extLst>
              <a:ext uri="{FF2B5EF4-FFF2-40B4-BE49-F238E27FC236}">
                <a16:creationId xmlns:a16="http://schemas.microsoft.com/office/drawing/2014/main" id="{BF7DDA28-4051-4C9A-8640-99B7D9008EDD}"/>
              </a:ext>
            </a:extLst>
          </p:cNvPr>
          <p:cNvSpPr>
            <a:spLocks noGrp="1"/>
          </p:cNvSpPr>
          <p:nvPr>
            <p:ph type="pic" sz="quarter" idx="22"/>
          </p:nvPr>
        </p:nvSpPr>
        <p:spPr>
          <a:xfrm>
            <a:off x="0" y="0"/>
            <a:ext cx="12192000" cy="1662113"/>
          </a:xfrm>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20B5ED18-7A07-47F1-8056-CD86B076AFE2}"/>
              </a:ext>
            </a:extLst>
          </p:cNvPr>
          <p:cNvSpPr>
            <a:spLocks noGrp="1"/>
          </p:cNvSpPr>
          <p:nvPr>
            <p:ph type="title"/>
          </p:nvPr>
        </p:nvSpPr>
        <p:spPr>
          <a:xfrm>
            <a:off x="1097279" y="496957"/>
            <a:ext cx="9997440" cy="1662113"/>
          </a:xfrm>
          <a:solidFill>
            <a:schemeClr val="tx1">
              <a:alpha val="89000"/>
            </a:schemeClr>
          </a:solidFill>
        </p:spPr>
        <p:txBody>
          <a:bodyPr tIns="365760" rtlCol="0">
            <a:normAutofit/>
          </a:bodyPr>
          <a:lstStyle>
            <a:lvl1pPr algn="ctr">
              <a:defRPr sz="6000">
                <a:solidFill>
                  <a:schemeClr val="bg1"/>
                </a:solidFill>
                <a:latin typeface="+mj-lt"/>
              </a:defRPr>
            </a:lvl1pPr>
          </a:lstStyle>
          <a:p>
            <a:pPr rtl="0"/>
            <a:r>
              <a:rPr lang="fr-FR" noProof="0"/>
              <a:t>Modifiez le style du titre</a:t>
            </a:r>
          </a:p>
        </p:txBody>
      </p:sp>
      <p:sp>
        <p:nvSpPr>
          <p:cNvPr id="20" name="Espace réservé du tableau 19">
            <a:extLst>
              <a:ext uri="{FF2B5EF4-FFF2-40B4-BE49-F238E27FC236}">
                <a16:creationId xmlns:a16="http://schemas.microsoft.com/office/drawing/2014/main" id="{822FF587-E1EB-4FC1-BE5F-847FC830EBC7}"/>
              </a:ext>
            </a:extLst>
          </p:cNvPr>
          <p:cNvSpPr>
            <a:spLocks noGrp="1"/>
          </p:cNvSpPr>
          <p:nvPr>
            <p:ph type="tbl" sz="quarter" idx="23"/>
          </p:nvPr>
        </p:nvSpPr>
        <p:spPr>
          <a:xfrm>
            <a:off x="1097279" y="2761488"/>
            <a:ext cx="9997440" cy="2825496"/>
          </a:xfrm>
        </p:spPr>
        <p:txBody>
          <a:bodyPr rtlCol="0"/>
          <a:lstStyle/>
          <a:p>
            <a:pPr rtl="0"/>
            <a:r>
              <a:rPr lang="fr-FR" noProof="0"/>
              <a:t>Cliquez sur l'icône pour ajouter un tableau</a:t>
            </a:r>
          </a:p>
        </p:txBody>
      </p:sp>
      <p:sp>
        <p:nvSpPr>
          <p:cNvPr id="5" name="Espace réservé de la date 6">
            <a:extLst>
              <a:ext uri="{FF2B5EF4-FFF2-40B4-BE49-F238E27FC236}">
                <a16:creationId xmlns:a16="http://schemas.microsoft.com/office/drawing/2014/main" id="{404CA344-7BF6-40E6-846B-4DFC68BBDC3E}"/>
              </a:ext>
            </a:extLst>
          </p:cNvPr>
          <p:cNvSpPr>
            <a:spLocks noGrp="1"/>
          </p:cNvSpPr>
          <p:nvPr>
            <p:ph type="dt" sz="half" idx="10"/>
          </p:nvPr>
        </p:nvSpPr>
        <p:spPr>
          <a:xfrm>
            <a:off x="381000" y="6356350"/>
            <a:ext cx="2743200" cy="365125"/>
          </a:xfrm>
        </p:spPr>
        <p:txBody>
          <a:bodyPr rtlCol="0"/>
          <a:lstStyle/>
          <a:p>
            <a:pPr rtl="0"/>
            <a:r>
              <a:rPr lang="fr-FR" noProof="0"/>
              <a:t>20XX</a:t>
            </a:r>
          </a:p>
        </p:txBody>
      </p:sp>
      <p:sp>
        <p:nvSpPr>
          <p:cNvPr id="6" name="Espace réservé du pied de page 10">
            <a:extLst>
              <a:ext uri="{FF2B5EF4-FFF2-40B4-BE49-F238E27FC236}">
                <a16:creationId xmlns:a16="http://schemas.microsoft.com/office/drawing/2014/main" id="{4DF15184-BCA8-45CA-8E5F-B680ADBFE760}"/>
              </a:ext>
            </a:extLst>
          </p:cNvPr>
          <p:cNvSpPr>
            <a:spLocks noGrp="1"/>
          </p:cNvSpPr>
          <p:nvPr>
            <p:ph type="ftr" sz="quarter" idx="11"/>
          </p:nvPr>
        </p:nvSpPr>
        <p:spPr>
          <a:xfrm>
            <a:off x="4038600" y="6356350"/>
            <a:ext cx="4114800" cy="365125"/>
          </a:xfrm>
        </p:spPr>
        <p:txBody>
          <a:bodyPr rtlCol="0"/>
          <a:lstStyle/>
          <a:p>
            <a:pPr rtl="0"/>
            <a:r>
              <a:rPr lang="fr-FR" noProof="0"/>
              <a:t>Titre de la présentation</a:t>
            </a:r>
          </a:p>
        </p:txBody>
      </p:sp>
      <p:sp>
        <p:nvSpPr>
          <p:cNvPr id="7" name="Espace réservé du numéro de diapositive 11">
            <a:extLst>
              <a:ext uri="{FF2B5EF4-FFF2-40B4-BE49-F238E27FC236}">
                <a16:creationId xmlns:a16="http://schemas.microsoft.com/office/drawing/2014/main" id="{829741B7-179B-4CE8-A5A5-D3EF55278AD7}"/>
              </a:ext>
            </a:extLst>
          </p:cNvPr>
          <p:cNvSpPr>
            <a:spLocks noGrp="1"/>
          </p:cNvSpPr>
          <p:nvPr>
            <p:ph type="sldNum" sz="quarter" idx="12"/>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245790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59B023D1-B432-4327-9B3B-545A055D0CD3}"/>
              </a:ext>
            </a:extLst>
          </p:cNvPr>
          <p:cNvSpPr>
            <a:spLocks noGrp="1"/>
          </p:cNvSpPr>
          <p:nvPr>
            <p:ph type="pic" sz="quarter" idx="11"/>
          </p:nvPr>
        </p:nvSpPr>
        <p:spPr>
          <a:xfrm>
            <a:off x="0" y="-38905"/>
            <a:ext cx="12261163" cy="6896905"/>
          </a:xfrm>
        </p:spPr>
        <p:txBody>
          <a:bodyPr rtlCol="0"/>
          <a:lstStyle/>
          <a:p>
            <a:pPr rtl="0"/>
            <a:r>
              <a:rPr lang="fr-FR" noProof="0"/>
              <a:t>Cliquez sur l'icône pour ajouter une image</a:t>
            </a:r>
          </a:p>
        </p:txBody>
      </p:sp>
      <p:sp>
        <p:nvSpPr>
          <p:cNvPr id="9" name="Espace réservé du texte 8">
            <a:extLst>
              <a:ext uri="{FF2B5EF4-FFF2-40B4-BE49-F238E27FC236}">
                <a16:creationId xmlns:a16="http://schemas.microsoft.com/office/drawing/2014/main" id="{D44B8F7E-01E4-AA4B-B60F-A2BF94E3A19C}"/>
              </a:ext>
            </a:extLst>
          </p:cNvPr>
          <p:cNvSpPr>
            <a:spLocks noGrp="1"/>
          </p:cNvSpPr>
          <p:nvPr>
            <p:ph type="body" sz="quarter" idx="10" hasCustomPrompt="1"/>
          </p:nvPr>
        </p:nvSpPr>
        <p:spPr>
          <a:xfrm>
            <a:off x="1530439" y="1886755"/>
            <a:ext cx="9131121" cy="3084489"/>
          </a:xfrm>
          <a:solidFill>
            <a:schemeClr val="accent1">
              <a:alpha val="89000"/>
            </a:schemeClr>
          </a:solidFill>
        </p:spPr>
        <p:txBody>
          <a:bodyPr lIns="1005840" tIns="640080" rtlCol="0" anchor="t" anchorCtr="0">
            <a:noAutofit/>
          </a:bodyPr>
          <a:lstStyle>
            <a:lvl1pPr marL="0" indent="0" algn="l">
              <a:buNone/>
              <a:defRPr sz="3600">
                <a:solidFill>
                  <a:schemeClr val="bg1"/>
                </a:solidFill>
                <a:latin typeface="+mj-lt"/>
              </a:defRPr>
            </a:lvl1pPr>
            <a:lvl2pPr marL="457200" indent="0" algn="l">
              <a:buNone/>
              <a:defRPr sz="2800">
                <a:solidFill>
                  <a:schemeClr val="bg1"/>
                </a:solidFill>
                <a:latin typeface="+mj-lt"/>
              </a:defRPr>
            </a:lvl2pPr>
            <a:lvl3pPr marL="914400" indent="0" algn="l">
              <a:buNone/>
              <a:defRPr sz="2400">
                <a:solidFill>
                  <a:schemeClr val="bg1"/>
                </a:solidFill>
                <a:latin typeface="+mj-lt"/>
              </a:defRPr>
            </a:lvl3pPr>
            <a:lvl4pPr marL="1371600" indent="0" algn="l">
              <a:buNone/>
              <a:defRPr sz="2000">
                <a:solidFill>
                  <a:schemeClr val="bg1"/>
                </a:solidFill>
                <a:latin typeface="+mj-lt"/>
              </a:defRPr>
            </a:lvl4pPr>
            <a:lvl5pPr marL="1828800" indent="0" algn="l">
              <a:buNone/>
              <a:defRPr sz="2000">
                <a:solidFill>
                  <a:schemeClr val="bg1"/>
                </a:solidFill>
                <a:latin typeface="+mj-lt"/>
              </a:defRPr>
            </a:lvl5pPr>
          </a:lstStyle>
          <a:p>
            <a:pPr lvl="0" rtl="0"/>
            <a:r>
              <a:rPr lang="fr-FR" noProof="0"/>
              <a:t>Modifiez les styles du texte</a:t>
            </a:r>
          </a:p>
        </p:txBody>
      </p:sp>
      <p:sp>
        <p:nvSpPr>
          <p:cNvPr id="2" name="Titre 1">
            <a:extLst>
              <a:ext uri="{FF2B5EF4-FFF2-40B4-BE49-F238E27FC236}">
                <a16:creationId xmlns:a16="http://schemas.microsoft.com/office/drawing/2014/main" id="{1F8581E8-B832-44F5-8573-1D49AF804EAA}"/>
              </a:ext>
            </a:extLst>
          </p:cNvPr>
          <p:cNvSpPr>
            <a:spLocks noGrp="1"/>
          </p:cNvSpPr>
          <p:nvPr>
            <p:ph type="title"/>
          </p:nvPr>
        </p:nvSpPr>
        <p:spPr>
          <a:xfrm>
            <a:off x="2448642" y="4040803"/>
            <a:ext cx="7766978" cy="484050"/>
          </a:xfrm>
        </p:spPr>
        <p:txBody>
          <a:bodyPr rtlCol="0">
            <a:noAutofit/>
          </a:bodyPr>
          <a:lstStyle>
            <a:lvl1pPr>
              <a:defRPr sz="1800" cap="all" baseline="0">
                <a:solidFill>
                  <a:schemeClr val="bg1"/>
                </a:solidFill>
                <a:latin typeface="+mn-lt"/>
              </a:defRPr>
            </a:lvl1pPr>
          </a:lstStyle>
          <a:p>
            <a:pPr rtl="0"/>
            <a:r>
              <a:rPr lang="fr-FR" noProof="0"/>
              <a:t>Modifiez le style du titre</a:t>
            </a:r>
          </a:p>
        </p:txBody>
      </p:sp>
      <p:sp>
        <p:nvSpPr>
          <p:cNvPr id="6" name="Espace réservé de la date 1">
            <a:extLst>
              <a:ext uri="{FF2B5EF4-FFF2-40B4-BE49-F238E27FC236}">
                <a16:creationId xmlns:a16="http://schemas.microsoft.com/office/drawing/2014/main" id="{38C5CB97-CD0D-4684-A674-58C891FBC20B}"/>
              </a:ext>
            </a:extLst>
          </p:cNvPr>
          <p:cNvSpPr>
            <a:spLocks noGrp="1"/>
          </p:cNvSpPr>
          <p:nvPr>
            <p:ph type="dt" sz="half" idx="12"/>
          </p:nvPr>
        </p:nvSpPr>
        <p:spPr>
          <a:xfrm>
            <a:off x="381000" y="6356350"/>
            <a:ext cx="2743200" cy="365125"/>
          </a:xfrm>
        </p:spPr>
        <p:txBody>
          <a:bodyPr rtlCol="0"/>
          <a:lstStyle>
            <a:lvl1pPr>
              <a:defRPr>
                <a:solidFill>
                  <a:schemeClr val="bg1"/>
                </a:solidFill>
              </a:defRPr>
            </a:lvl1pPr>
          </a:lstStyle>
          <a:p>
            <a:pPr rtl="0"/>
            <a:r>
              <a:rPr lang="fr-FR" noProof="0"/>
              <a:t>20XX</a:t>
            </a:r>
          </a:p>
        </p:txBody>
      </p:sp>
      <p:sp>
        <p:nvSpPr>
          <p:cNvPr id="7" name="Espace réservé du pied de page 2">
            <a:extLst>
              <a:ext uri="{FF2B5EF4-FFF2-40B4-BE49-F238E27FC236}">
                <a16:creationId xmlns:a16="http://schemas.microsoft.com/office/drawing/2014/main" id="{9DB43653-49BD-4FF8-AC52-100F2628D038}"/>
              </a:ext>
            </a:extLst>
          </p:cNvPr>
          <p:cNvSpPr>
            <a:spLocks noGrp="1"/>
          </p:cNvSpPr>
          <p:nvPr>
            <p:ph type="ftr" sz="quarter" idx="13"/>
          </p:nvPr>
        </p:nvSpPr>
        <p:spPr>
          <a:xfrm>
            <a:off x="4038600" y="6356350"/>
            <a:ext cx="4114800" cy="365125"/>
          </a:xfrm>
        </p:spPr>
        <p:txBody>
          <a:bodyPr rtlCol="0"/>
          <a:lstStyle>
            <a:lvl1pPr>
              <a:defRPr>
                <a:solidFill>
                  <a:schemeClr val="bg1"/>
                </a:solidFill>
              </a:defRPr>
            </a:lvl1pPr>
          </a:lstStyle>
          <a:p>
            <a:pPr rtl="0"/>
            <a:r>
              <a:rPr lang="fr-FR" noProof="0"/>
              <a:t>Titre de la présentation</a:t>
            </a:r>
          </a:p>
        </p:txBody>
      </p:sp>
      <p:sp>
        <p:nvSpPr>
          <p:cNvPr id="8" name="Espace réservé du numéro de diapositive 3">
            <a:extLst>
              <a:ext uri="{FF2B5EF4-FFF2-40B4-BE49-F238E27FC236}">
                <a16:creationId xmlns:a16="http://schemas.microsoft.com/office/drawing/2014/main" id="{C175707F-64A0-469B-AE09-445DCC67D318}"/>
              </a:ext>
            </a:extLst>
          </p:cNvPr>
          <p:cNvSpPr>
            <a:spLocks noGrp="1"/>
          </p:cNvSpPr>
          <p:nvPr>
            <p:ph type="sldNum" sz="quarter" idx="14"/>
          </p:nvPr>
        </p:nvSpPr>
        <p:spPr>
          <a:xfrm>
            <a:off x="10713308" y="6356350"/>
            <a:ext cx="1097692" cy="365125"/>
          </a:xfrm>
        </p:spPr>
        <p:txBody>
          <a:bodyPr rtlCol="0"/>
          <a:lstStyle>
            <a:lvl1pPr>
              <a:defRPr>
                <a:solidFill>
                  <a:schemeClr val="bg1"/>
                </a:solidFill>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287510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0BFED5AE-62FF-41D3-952B-067FA66380DF}"/>
              </a:ext>
            </a:extLst>
          </p:cNvPr>
          <p:cNvSpPr>
            <a:spLocks noGrp="1"/>
          </p:cNvSpPr>
          <p:nvPr>
            <p:ph type="pic" sz="quarter" idx="10"/>
          </p:nvPr>
        </p:nvSpPr>
        <p:spPr>
          <a:xfrm>
            <a:off x="-85" y="-4763"/>
            <a:ext cx="5021348" cy="6858001"/>
          </a:xfrm>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677778" y="457201"/>
            <a:ext cx="4776538" cy="2285999"/>
          </a:xfrm>
          <a:solidFill>
            <a:schemeClr val="tx1">
              <a:alpha val="92000"/>
            </a:schemeClr>
          </a:solidFill>
        </p:spPr>
        <p:txBody>
          <a:bodyPr lIns="457200" rtlCol="0" anchor="ctr">
            <a:noAutofit/>
          </a:bodyPr>
          <a:lstStyle>
            <a:lvl1pPr>
              <a:defRPr sz="6000">
                <a:solidFill>
                  <a:schemeClr val="bg1"/>
                </a:solidFill>
                <a:latin typeface="+mj-lt"/>
              </a:defRPr>
            </a:lvl1pPr>
          </a:lstStyle>
          <a:p>
            <a:pPr rtl="0"/>
            <a:r>
              <a:rPr lang="fr-FR" noProof="0"/>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hasCustomPrompt="1"/>
          </p:nvPr>
        </p:nvSpPr>
        <p:spPr>
          <a:xfrm>
            <a:off x="6096000" y="1484357"/>
            <a:ext cx="5259388" cy="4442153"/>
          </a:xfrm>
        </p:spPr>
        <p:txBody>
          <a:bodyPr rtlCol="0">
            <a:normAutofit/>
          </a:bodyPr>
          <a:lstStyle>
            <a:lvl1pPr marL="0" indent="0">
              <a:lnSpc>
                <a:spcPct val="100000"/>
              </a:lnSpc>
              <a:buNone/>
              <a:defRPr sz="2400">
                <a:solidFill>
                  <a:schemeClr val="bg2"/>
                </a:solidFill>
                <a:latin typeface="+mj-lt"/>
              </a:defRPr>
            </a:lvl1pPr>
            <a:lvl2pPr marL="457200" indent="0">
              <a:lnSpc>
                <a:spcPct val="100000"/>
              </a:lnSpc>
              <a:buNone/>
              <a:defRPr sz="2000">
                <a:solidFill>
                  <a:schemeClr val="bg2"/>
                </a:solidFill>
                <a:latin typeface="+mj-lt"/>
              </a:defRPr>
            </a:lvl2pPr>
            <a:lvl3pPr marL="914400" indent="0">
              <a:lnSpc>
                <a:spcPct val="100000"/>
              </a:lnSpc>
              <a:buNone/>
              <a:defRPr sz="1800">
                <a:solidFill>
                  <a:schemeClr val="bg2"/>
                </a:solidFill>
                <a:latin typeface="+mj-lt"/>
              </a:defRPr>
            </a:lvl3pPr>
            <a:lvl4pPr marL="1371600" indent="0">
              <a:lnSpc>
                <a:spcPct val="100000"/>
              </a:lnSpc>
              <a:buNone/>
              <a:defRPr sz="1600">
                <a:solidFill>
                  <a:schemeClr val="bg2"/>
                </a:solidFill>
                <a:latin typeface="+mj-lt"/>
              </a:defRPr>
            </a:lvl4pPr>
            <a:lvl5pPr marL="1828800" indent="0">
              <a:lnSpc>
                <a:spcPct val="100000"/>
              </a:lnSpc>
              <a:buNone/>
              <a:defRPr sz="1600">
                <a:solidFill>
                  <a:schemeClr val="bg2"/>
                </a:solidFill>
                <a:latin typeface="+mj-lt"/>
              </a:defRPr>
            </a:lvl5pPr>
            <a:lvl6pPr>
              <a:defRPr sz="2000"/>
            </a:lvl6pPr>
            <a:lvl7pPr>
              <a:defRPr sz="2000"/>
            </a:lvl7pPr>
            <a:lvl8pPr>
              <a:defRPr sz="2000"/>
            </a:lvl8pPr>
            <a:lvl9pPr>
              <a:defRPr sz="2000"/>
            </a:lvl9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e la date 3">
            <a:extLst>
              <a:ext uri="{FF2B5EF4-FFF2-40B4-BE49-F238E27FC236}">
                <a16:creationId xmlns:a16="http://schemas.microsoft.com/office/drawing/2014/main" id="{D6C26EFF-CEA6-4978-A83B-400BFB2B863D}"/>
              </a:ext>
            </a:extLst>
          </p:cNvPr>
          <p:cNvSpPr>
            <a:spLocks noGrp="1"/>
          </p:cNvSpPr>
          <p:nvPr>
            <p:ph type="dt" sz="half" idx="11"/>
          </p:nvPr>
        </p:nvSpPr>
        <p:spPr>
          <a:xfrm>
            <a:off x="381000" y="6356350"/>
            <a:ext cx="2743200" cy="365125"/>
          </a:xfrm>
        </p:spPr>
        <p:txBody>
          <a:bodyPr rtlCol="0"/>
          <a:lstStyle>
            <a:lvl1pPr>
              <a:defRPr>
                <a:solidFill>
                  <a:schemeClr val="bg1"/>
                </a:solidFill>
              </a:defRPr>
            </a:lvl1pPr>
          </a:lstStyle>
          <a:p>
            <a:pPr rtl="0"/>
            <a:r>
              <a:rPr lang="fr-FR" noProof="0"/>
              <a:t>20XX</a:t>
            </a:r>
          </a:p>
        </p:txBody>
      </p:sp>
      <p:sp>
        <p:nvSpPr>
          <p:cNvPr id="7" name="Espace réservé du pied de page 4">
            <a:extLst>
              <a:ext uri="{FF2B5EF4-FFF2-40B4-BE49-F238E27FC236}">
                <a16:creationId xmlns:a16="http://schemas.microsoft.com/office/drawing/2014/main" id="{0FC19E3C-A9EA-4809-9D98-B4C1EB8B35B8}"/>
              </a:ext>
            </a:extLst>
          </p:cNvPr>
          <p:cNvSpPr>
            <a:spLocks noGrp="1"/>
          </p:cNvSpPr>
          <p:nvPr>
            <p:ph type="ftr" sz="quarter" idx="12"/>
          </p:nvPr>
        </p:nvSpPr>
        <p:spPr>
          <a:xfrm>
            <a:off x="6096000" y="6356350"/>
            <a:ext cx="2057400" cy="365125"/>
          </a:xfrm>
        </p:spPr>
        <p:txBody>
          <a:bodyPr rtlCol="0"/>
          <a:lstStyle>
            <a:lvl1pPr algn="l">
              <a:defRPr/>
            </a:lvl1pPr>
          </a:lstStyle>
          <a:p>
            <a:pPr rtl="0"/>
            <a:r>
              <a:rPr lang="fr-FR" noProof="0"/>
              <a:t>Titre de la présentation</a:t>
            </a:r>
          </a:p>
        </p:txBody>
      </p:sp>
      <p:sp>
        <p:nvSpPr>
          <p:cNvPr id="8" name="Espace réservé du numéro de diapositive 5">
            <a:extLst>
              <a:ext uri="{FF2B5EF4-FFF2-40B4-BE49-F238E27FC236}">
                <a16:creationId xmlns:a16="http://schemas.microsoft.com/office/drawing/2014/main" id="{973FE4BB-3117-49A2-8624-3E68B8119241}"/>
              </a:ext>
            </a:extLst>
          </p:cNvPr>
          <p:cNvSpPr>
            <a:spLocks noGrp="1"/>
          </p:cNvSpPr>
          <p:nvPr>
            <p:ph type="sldNum" sz="quarter" idx="13"/>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79920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noAutofit/>
          </a:bodyPr>
          <a:lstStyle>
            <a:lvl1pPr>
              <a:defRPr sz="4000">
                <a:solidFill>
                  <a:schemeClr val="tx1"/>
                </a:solidFill>
                <a:latin typeface="+mj-lt"/>
              </a:defRPr>
            </a:lvl1pPr>
          </a:lstStyle>
          <a:p>
            <a:pPr rtl="0"/>
            <a:r>
              <a:rPr lang="fr-FR" noProof="0"/>
              <a:t>Modifiez le style du titre</a:t>
            </a:r>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hasCustomPrompt="1"/>
          </p:nvPr>
        </p:nvSpPr>
        <p:spPr>
          <a:xfrm>
            <a:off x="839788" y="2310938"/>
            <a:ext cx="3932237" cy="3558050"/>
          </a:xfrm>
        </p:spPr>
        <p:txBody>
          <a:bodyPr rtlCol="0">
            <a:normAutofit/>
          </a:bodyPr>
          <a:lstStyle>
            <a:lvl1pPr marL="0" indent="0">
              <a:buNone/>
              <a:defRPr sz="1800">
                <a:solidFill>
                  <a:schemeClr val="bg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a:t>
            </a:r>
          </a:p>
        </p:txBody>
      </p:sp>
      <p:sp>
        <p:nvSpPr>
          <p:cNvPr id="9" name="Triangle rectangle 8">
            <a:extLst>
              <a:ext uri="{FF2B5EF4-FFF2-40B4-BE49-F238E27FC236}">
                <a16:creationId xmlns:a16="http://schemas.microsoft.com/office/drawing/2014/main" id="{AF17559D-BCE9-2744-9623-22E1EE6DF537}"/>
              </a:ext>
            </a:extLst>
          </p:cNvPr>
          <p:cNvSpPr/>
          <p:nvPr userDrawn="1"/>
        </p:nvSpPr>
        <p:spPr>
          <a:xfrm flipH="1">
            <a:off x="6633556" y="1429789"/>
            <a:ext cx="5558444" cy="54282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cxnSp>
        <p:nvCxnSpPr>
          <p:cNvPr id="10" name="Connecteur droit 9">
            <a:extLst>
              <a:ext uri="{FF2B5EF4-FFF2-40B4-BE49-F238E27FC236}">
                <a16:creationId xmlns:a16="http://schemas.microsoft.com/office/drawing/2014/main" id="{6F2EDADE-B47B-8242-8D03-079A12F1C7A2}"/>
              </a:ext>
            </a:extLst>
          </p:cNvPr>
          <p:cNvCxnSpPr>
            <a:cxnSpLocks/>
          </p:cNvCxnSpPr>
          <p:nvPr userDrawn="1"/>
        </p:nvCxnSpPr>
        <p:spPr>
          <a:xfrm>
            <a:off x="483229"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contenu et image">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442031C9-0B4C-44DA-907A-9CB143407732}"/>
              </a:ext>
            </a:extLst>
          </p:cNvPr>
          <p:cNvSpPr>
            <a:spLocks noGrp="1"/>
          </p:cNvSpPr>
          <p:nvPr>
            <p:ph type="pic" sz="quarter" idx="10"/>
          </p:nvPr>
        </p:nvSpPr>
        <p:spPr>
          <a:xfrm>
            <a:off x="6095999" y="0"/>
            <a:ext cx="6096001" cy="6858000"/>
          </a:xfrm>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3CD97974-B93C-4C96-B3F6-F69E3D6DE6CA}"/>
              </a:ext>
            </a:extLst>
          </p:cNvPr>
          <p:cNvSpPr>
            <a:spLocks noGrp="1"/>
          </p:cNvSpPr>
          <p:nvPr>
            <p:ph type="title" hasCustomPrompt="1"/>
          </p:nvPr>
        </p:nvSpPr>
        <p:spPr>
          <a:xfrm>
            <a:off x="838211" y="876926"/>
            <a:ext cx="5079113" cy="1356607"/>
          </a:xfrm>
        </p:spPr>
        <p:txBody>
          <a:bodyPr rtlCol="0" anchor="t" anchorCtr="0">
            <a:normAutofit/>
          </a:bodyPr>
          <a:lstStyle>
            <a:lvl1pPr>
              <a:defRPr sz="6000">
                <a:solidFill>
                  <a:schemeClr val="tx1"/>
                </a:solidFill>
                <a:latin typeface="+mj-lt"/>
              </a:defRPr>
            </a:lvl1pPr>
          </a:lstStyle>
          <a:p>
            <a:pPr rtl="0"/>
            <a:r>
              <a:rPr lang="fr-FR" noProof="0"/>
              <a:t>Cliquez pour modifier</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hasCustomPrompt="1"/>
          </p:nvPr>
        </p:nvSpPr>
        <p:spPr>
          <a:xfrm>
            <a:off x="838210" y="2233534"/>
            <a:ext cx="4205990" cy="2833142"/>
          </a:xfrm>
        </p:spPr>
        <p:txBody>
          <a:bodyPr rtlCol="0">
            <a:norm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3" name="Connecteur droit 12">
            <a:extLst>
              <a:ext uri="{FF2B5EF4-FFF2-40B4-BE49-F238E27FC236}">
                <a16:creationId xmlns:a16="http://schemas.microsoft.com/office/drawing/2014/main" id="{DE23592C-4E26-184A-AAED-41EC35AFF551}"/>
              </a:ext>
            </a:extLst>
          </p:cNvPr>
          <p:cNvCxnSpPr/>
          <p:nvPr userDrawn="1"/>
        </p:nvCxnSpPr>
        <p:spPr>
          <a:xfrm>
            <a:off x="0" y="5711252"/>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pied de page 4">
            <a:extLst>
              <a:ext uri="{FF2B5EF4-FFF2-40B4-BE49-F238E27FC236}">
                <a16:creationId xmlns:a16="http://schemas.microsoft.com/office/drawing/2014/main" id="{B68C5F28-837A-4354-8BA4-A994BD1D699D}"/>
              </a:ext>
            </a:extLst>
          </p:cNvPr>
          <p:cNvSpPr>
            <a:spLocks noGrp="1"/>
          </p:cNvSpPr>
          <p:nvPr>
            <p:ph type="ftr" sz="quarter" idx="11"/>
          </p:nvPr>
        </p:nvSpPr>
        <p:spPr>
          <a:xfrm>
            <a:off x="2808890" y="6356350"/>
            <a:ext cx="3108434" cy="365125"/>
          </a:xfrm>
        </p:spPr>
        <p:txBody>
          <a:bodyPr rtlCol="0"/>
          <a:lstStyle>
            <a:lvl1pPr algn="r">
              <a:defRPr>
                <a:latin typeface="+mn-lt"/>
              </a:defRPr>
            </a:lvl1pPr>
          </a:lstStyle>
          <a:p>
            <a:pPr rtl="0"/>
            <a:r>
              <a:rPr lang="fr-FR" noProof="0"/>
              <a:t>Titre de la présentation</a:t>
            </a:r>
          </a:p>
        </p:txBody>
      </p:sp>
      <p:sp>
        <p:nvSpPr>
          <p:cNvPr id="9" name="Espace réservé du numéro de diapositive 5">
            <a:extLst>
              <a:ext uri="{FF2B5EF4-FFF2-40B4-BE49-F238E27FC236}">
                <a16:creationId xmlns:a16="http://schemas.microsoft.com/office/drawing/2014/main" id="{A6EDF98A-063D-47C8-8D91-A223F9955260}"/>
              </a:ext>
            </a:extLst>
          </p:cNvPr>
          <p:cNvSpPr>
            <a:spLocks noGrp="1"/>
          </p:cNvSpPr>
          <p:nvPr>
            <p:ph type="sldNum" sz="quarter" idx="4"/>
          </p:nvPr>
        </p:nvSpPr>
        <p:spPr>
          <a:xfrm>
            <a:off x="10713308" y="6356350"/>
            <a:ext cx="1097692" cy="365125"/>
          </a:xfrm>
          <a:prstGeom prst="rect">
            <a:avLst/>
          </a:prstGeom>
        </p:spPr>
        <p:txBody>
          <a:bodyPr vert="horz" lIns="91440" tIns="45720" rIns="91440" bIns="45720" rtlCol="0" anchor="ctr"/>
          <a:lstStyle>
            <a:lvl1pPr algn="r">
              <a:defRPr sz="1200">
                <a:solidFill>
                  <a:schemeClr val="bg1"/>
                </a:solidFill>
                <a:latin typeface="+mn-lt"/>
              </a:defRPr>
            </a:lvl1pPr>
          </a:lstStyle>
          <a:p>
            <a:pPr rtl="0"/>
            <a:fld id="{294A09A9-5501-47C1-A89A-A340965A2BE2}" type="slidenum">
              <a:rPr lang="fr-FR" noProof="0" smtClean="0"/>
              <a:pPr rtl="0"/>
              <a:t>‹N°›</a:t>
            </a:fld>
            <a:endParaRPr lang="fr-FR" noProof="0"/>
          </a:p>
        </p:txBody>
      </p:sp>
      <p:sp>
        <p:nvSpPr>
          <p:cNvPr id="11" name="Espace réservé de la date 3">
            <a:extLst>
              <a:ext uri="{FF2B5EF4-FFF2-40B4-BE49-F238E27FC236}">
                <a16:creationId xmlns:a16="http://schemas.microsoft.com/office/drawing/2014/main" id="{042684A6-77E9-406F-A431-4C57DCAE62A7}"/>
              </a:ext>
            </a:extLst>
          </p:cNvPr>
          <p:cNvSpPr>
            <a:spLocks noGrp="1"/>
          </p:cNvSpPr>
          <p:nvPr>
            <p:ph type="dt" sz="half" idx="2"/>
          </p:nvPr>
        </p:nvSpPr>
        <p:spPr>
          <a:xfrm>
            <a:off x="381000" y="6356350"/>
            <a:ext cx="195442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rtl="0"/>
            <a:r>
              <a:rPr lang="fr-FR" noProof="0"/>
              <a:t>20XX</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hasCustomPrompt="1"/>
          </p:nvPr>
        </p:nvSpPr>
        <p:spPr>
          <a:xfrm>
            <a:off x="376629" y="611455"/>
            <a:ext cx="10646275" cy="1356607"/>
          </a:xfrm>
        </p:spPr>
        <p:txBody>
          <a:bodyPr rtlCol="0" anchor="t" anchorCtr="0">
            <a:normAutofit/>
          </a:bodyPr>
          <a:lstStyle>
            <a:lvl1pPr algn="l">
              <a:defRPr sz="6000">
                <a:solidFill>
                  <a:schemeClr val="tx1"/>
                </a:solidFill>
                <a:latin typeface="+mj-lt"/>
              </a:defRPr>
            </a:lvl1pPr>
          </a:lstStyle>
          <a:p>
            <a:pPr rtl="0"/>
            <a:r>
              <a:rPr lang="fr-FR" noProof="0"/>
              <a:t>Cliquez pour modifier</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hasCustomPrompt="1"/>
          </p:nvPr>
        </p:nvSpPr>
        <p:spPr>
          <a:xfrm>
            <a:off x="370390" y="1883664"/>
            <a:ext cx="11386181" cy="4352544"/>
          </a:xfrm>
        </p:spPr>
        <p:txBody>
          <a:bodyPr rtlCol="0">
            <a:normAutofit/>
          </a:bodyPr>
          <a:lstStyle>
            <a:lvl1pPr marL="0" indent="0" algn="l">
              <a:buNone/>
              <a:defRPr sz="2400">
                <a:solidFill>
                  <a:schemeClr val="tx2"/>
                </a:solidFill>
                <a:latin typeface="+mj-lt"/>
              </a:defRPr>
            </a:lvl1pPr>
            <a:lvl2pPr marL="457200" indent="0" algn="l">
              <a:buNone/>
              <a:defRPr sz="2000">
                <a:solidFill>
                  <a:schemeClr val="tx2"/>
                </a:solidFill>
                <a:latin typeface="+mj-lt"/>
              </a:defRPr>
            </a:lvl2pPr>
            <a:lvl3pPr marL="914400" indent="0" algn="l">
              <a:buNone/>
              <a:defRPr sz="1800">
                <a:solidFill>
                  <a:schemeClr val="tx2"/>
                </a:solidFill>
                <a:latin typeface="+mj-lt"/>
              </a:defRPr>
            </a:lvl3pPr>
            <a:lvl4pPr marL="1371600" indent="0" algn="l">
              <a:buNone/>
              <a:defRPr sz="1600">
                <a:solidFill>
                  <a:schemeClr val="tx2"/>
                </a:solidFill>
                <a:latin typeface="+mj-lt"/>
              </a:defRPr>
            </a:lvl4pPr>
            <a:lvl5pPr marL="1828800" indent="0" algn="l">
              <a:buNone/>
              <a:defRPr sz="1600">
                <a:solidFill>
                  <a:schemeClr val="tx2"/>
                </a:solidFill>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a:extLst>
              <a:ext uri="{FF2B5EF4-FFF2-40B4-BE49-F238E27FC236}">
                <a16:creationId xmlns:a16="http://schemas.microsoft.com/office/drawing/2014/main" id="{CD8458DC-876E-488A-944B-22A18113BE07}"/>
              </a:ext>
            </a:extLst>
          </p:cNvPr>
          <p:cNvSpPr>
            <a:spLocks noGrp="1"/>
          </p:cNvSpPr>
          <p:nvPr>
            <p:ph type="dt" sz="half" idx="10"/>
          </p:nvPr>
        </p:nvSpPr>
        <p:spPr>
          <a:xfrm>
            <a:off x="381000" y="6356350"/>
            <a:ext cx="2743200" cy="365125"/>
          </a:xfrm>
        </p:spPr>
        <p:txBody>
          <a:bodyPr rtlCol="0"/>
          <a:lstStyle>
            <a:lvl1pPr>
              <a:defRPr>
                <a:latin typeface="+mn-lt"/>
              </a:defRPr>
            </a:lvl1pPr>
          </a:lstStyle>
          <a:p>
            <a:pPr rtl="0"/>
            <a:r>
              <a:rPr lang="fr-FR" noProof="0"/>
              <a:t>20XX</a:t>
            </a:r>
          </a:p>
        </p:txBody>
      </p:sp>
      <p:sp>
        <p:nvSpPr>
          <p:cNvPr id="5" name="Espace réservé du pied de page 4">
            <a:extLst>
              <a:ext uri="{FF2B5EF4-FFF2-40B4-BE49-F238E27FC236}">
                <a16:creationId xmlns:a16="http://schemas.microsoft.com/office/drawing/2014/main" id="{5D8DA1A0-979E-4983-A719-E249D39F2257}"/>
              </a:ext>
            </a:extLst>
          </p:cNvPr>
          <p:cNvSpPr>
            <a:spLocks noGrp="1"/>
          </p:cNvSpPr>
          <p:nvPr>
            <p:ph type="ftr" sz="quarter" idx="11"/>
          </p:nvPr>
        </p:nvSpPr>
        <p:spPr>
          <a:xfrm>
            <a:off x="4038600" y="6356350"/>
            <a:ext cx="4114800" cy="365125"/>
          </a:xfrm>
        </p:spPr>
        <p:txBody>
          <a:bodyPr rtlCol="0"/>
          <a:lstStyle>
            <a:lvl1pPr>
              <a:defRPr>
                <a:latin typeface="+mn-lt"/>
              </a:defRPr>
            </a:lvl1pPr>
          </a:lstStyle>
          <a:p>
            <a:pPr rtl="0"/>
            <a:r>
              <a:rPr lang="fr-FR" noProof="0"/>
              <a:t>Titre de la présentation</a:t>
            </a:r>
          </a:p>
        </p:txBody>
      </p:sp>
      <p:sp>
        <p:nvSpPr>
          <p:cNvPr id="6" name="Espace réservé du numéro de diapositive 5">
            <a:extLst>
              <a:ext uri="{FF2B5EF4-FFF2-40B4-BE49-F238E27FC236}">
                <a16:creationId xmlns:a16="http://schemas.microsoft.com/office/drawing/2014/main" id="{E1C9D0CB-E1A8-47F0-B2C6-6F370F7EC383}"/>
              </a:ext>
            </a:extLst>
          </p:cNvPr>
          <p:cNvSpPr>
            <a:spLocks noGrp="1"/>
          </p:cNvSpPr>
          <p:nvPr>
            <p:ph type="sldNum" sz="quarter" idx="12"/>
          </p:nvPr>
        </p:nvSpPr>
        <p:spPr>
          <a:xfrm>
            <a:off x="10713308" y="6356350"/>
            <a:ext cx="1097692" cy="365125"/>
          </a:xfrm>
        </p:spPr>
        <p:txBody>
          <a:bodyPr rtlCol="0"/>
          <a:lstStyle>
            <a:lvl1pPr>
              <a:defRPr>
                <a:latin typeface="+mn-lt"/>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309407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BF0C0123-3B3C-46FD-A0A1-ADA5035076E7}"/>
              </a:ext>
            </a:extLst>
          </p:cNvPr>
          <p:cNvSpPr>
            <a:spLocks noGrp="1"/>
          </p:cNvSpPr>
          <p:nvPr>
            <p:ph type="pic" sz="quarter" idx="10"/>
          </p:nvPr>
        </p:nvSpPr>
        <p:spPr>
          <a:xfrm>
            <a:off x="0" y="0"/>
            <a:ext cx="12192000" cy="2945761"/>
          </a:xfrm>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 y="2631132"/>
            <a:ext cx="11118272" cy="1662546"/>
          </a:xfrm>
          <a:solidFill>
            <a:schemeClr val="tx1">
              <a:alpha val="89000"/>
            </a:schemeClr>
          </a:solidFill>
        </p:spPr>
        <p:txBody>
          <a:bodyPr lIns="914400" rtlCol="0" anchor="ctr" anchorCtr="0"/>
          <a:lstStyle>
            <a:lvl1pPr>
              <a:defRPr sz="6000">
                <a:solidFill>
                  <a:schemeClr val="bg1"/>
                </a:solidFill>
                <a:latin typeface="+mj-lt"/>
              </a:defRPr>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838200" y="4593635"/>
            <a:ext cx="9926782" cy="1662546"/>
          </a:xfrm>
        </p:spPr>
        <p:txBody>
          <a:bodyPr rtlCol="0"/>
          <a:lstStyle>
            <a:lvl1pPr marL="0" indent="0">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10" name="Connecteur droit 9">
            <a:extLst>
              <a:ext uri="{FF2B5EF4-FFF2-40B4-BE49-F238E27FC236}">
                <a16:creationId xmlns:a16="http://schemas.microsoft.com/office/drawing/2014/main" id="{6E747029-9859-DC45-9A77-7E1D4D104189}"/>
              </a:ext>
            </a:extLst>
          </p:cNvPr>
          <p:cNvCxnSpPr>
            <a:cxnSpLocks/>
          </p:cNvCxnSpPr>
          <p:nvPr userDrawn="1"/>
        </p:nvCxnSpPr>
        <p:spPr>
          <a:xfrm>
            <a:off x="7605486" y="6256186"/>
            <a:ext cx="45865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e la date 3">
            <a:extLst>
              <a:ext uri="{FF2B5EF4-FFF2-40B4-BE49-F238E27FC236}">
                <a16:creationId xmlns:a16="http://schemas.microsoft.com/office/drawing/2014/main" id="{96DEBBF3-C67B-47A9-B715-36E7E467ECA6}"/>
              </a:ext>
            </a:extLst>
          </p:cNvPr>
          <p:cNvSpPr>
            <a:spLocks noGrp="1"/>
          </p:cNvSpPr>
          <p:nvPr>
            <p:ph type="dt" sz="half" idx="11"/>
          </p:nvPr>
        </p:nvSpPr>
        <p:spPr>
          <a:xfrm>
            <a:off x="381000" y="6356350"/>
            <a:ext cx="2743200" cy="365125"/>
          </a:xfrm>
        </p:spPr>
        <p:txBody>
          <a:bodyPr rtlCol="0"/>
          <a:lstStyle/>
          <a:p>
            <a:pPr rtl="0"/>
            <a:r>
              <a:rPr lang="fr-FR" noProof="0"/>
              <a:t>20XX</a:t>
            </a:r>
          </a:p>
        </p:txBody>
      </p:sp>
      <p:sp>
        <p:nvSpPr>
          <p:cNvPr id="7" name="Espace réservé du pied de page 4">
            <a:extLst>
              <a:ext uri="{FF2B5EF4-FFF2-40B4-BE49-F238E27FC236}">
                <a16:creationId xmlns:a16="http://schemas.microsoft.com/office/drawing/2014/main" id="{E476355C-0230-4853-AF11-0A1B0AD8EB8D}"/>
              </a:ext>
            </a:extLst>
          </p:cNvPr>
          <p:cNvSpPr>
            <a:spLocks noGrp="1"/>
          </p:cNvSpPr>
          <p:nvPr>
            <p:ph type="ftr" sz="quarter" idx="12"/>
          </p:nvPr>
        </p:nvSpPr>
        <p:spPr>
          <a:xfrm>
            <a:off x="4038600" y="6356350"/>
            <a:ext cx="4114800" cy="365125"/>
          </a:xfrm>
        </p:spPr>
        <p:txBody>
          <a:bodyPr rtlCol="0"/>
          <a:lstStyle/>
          <a:p>
            <a:pPr rtl="0"/>
            <a:r>
              <a:rPr lang="fr-FR" noProof="0"/>
              <a:t>Titre de la présentation</a:t>
            </a:r>
          </a:p>
        </p:txBody>
      </p:sp>
      <p:sp>
        <p:nvSpPr>
          <p:cNvPr id="8" name="Espace réservé du numéro de diapositive 5">
            <a:extLst>
              <a:ext uri="{FF2B5EF4-FFF2-40B4-BE49-F238E27FC236}">
                <a16:creationId xmlns:a16="http://schemas.microsoft.com/office/drawing/2014/main" id="{D0A15523-9DC0-4DB6-AAB5-709BE171FB04}"/>
              </a:ext>
            </a:extLst>
          </p:cNvPr>
          <p:cNvSpPr>
            <a:spLocks noGrp="1"/>
          </p:cNvSpPr>
          <p:nvPr>
            <p:ph type="sldNum" sz="quarter" idx="13"/>
          </p:nvPr>
        </p:nvSpPr>
        <p:spPr>
          <a:xfrm>
            <a:off x="10713308" y="6356350"/>
            <a:ext cx="1097692" cy="365125"/>
          </a:xfrm>
        </p:spPr>
        <p:txBody>
          <a:bodyPr rtlCol="0"/>
          <a:lstStyle/>
          <a:p>
            <a:pPr rtl="0"/>
            <a:fld id="{294A09A9-5501-47C1-A89A-A340965A2BE2}" type="slidenum">
              <a:rPr lang="fr-FR" noProof="0" smtClean="0"/>
              <a:t>‹N°›</a:t>
            </a:fld>
            <a:endParaRPr lang="fr-FR" noProof="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ête de section 2">
    <p:spTree>
      <p:nvGrpSpPr>
        <p:cNvPr id="1" name=""/>
        <p:cNvGrpSpPr/>
        <p:nvPr/>
      </p:nvGrpSpPr>
      <p:grpSpPr>
        <a:xfrm>
          <a:off x="0" y="0"/>
          <a:ext cx="0" cy="0"/>
          <a:chOff x="0" y="0"/>
          <a:chExt cx="0" cy="0"/>
        </a:xfrm>
      </p:grpSpPr>
      <p:sp>
        <p:nvSpPr>
          <p:cNvPr id="7" name="Espace réservé d’image 6">
            <a:extLst>
              <a:ext uri="{FF2B5EF4-FFF2-40B4-BE49-F238E27FC236}">
                <a16:creationId xmlns:a16="http://schemas.microsoft.com/office/drawing/2014/main" id="{A182AD2A-0ECB-4BEA-B4FC-8A8041F4FF18}"/>
              </a:ext>
            </a:extLst>
          </p:cNvPr>
          <p:cNvSpPr>
            <a:spLocks noGrp="1"/>
          </p:cNvSpPr>
          <p:nvPr>
            <p:ph type="pic" sz="quarter" idx="10"/>
          </p:nvPr>
        </p:nvSpPr>
        <p:spPr>
          <a:xfrm>
            <a:off x="0" y="3912238"/>
            <a:ext cx="12199673" cy="2945761"/>
          </a:xfrm>
        </p:spPr>
        <p:txBody>
          <a:bodyPr rtlCol="0"/>
          <a:lstStyle/>
          <a:p>
            <a:pPr rtl="0"/>
            <a:r>
              <a:rPr lang="fr-FR" noProof="0"/>
              <a:t>Cliquez sur l'icône pour ajouter une image</a:t>
            </a:r>
          </a:p>
        </p:txBody>
      </p:sp>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831850" y="676650"/>
            <a:ext cx="10515600" cy="1252163"/>
          </a:xfrm>
        </p:spPr>
        <p:txBody>
          <a:bodyPr rtlCol="0" anchor="ctr" anchorCtr="0"/>
          <a:lstStyle>
            <a:lvl1pPr>
              <a:defRPr sz="6000">
                <a:solidFill>
                  <a:schemeClr val="tx1"/>
                </a:solidFill>
                <a:latin typeface="+mj-lt"/>
              </a:defRPr>
            </a:lvl1pPr>
          </a:lstStyle>
          <a:p>
            <a:pPr rtl="0"/>
            <a:r>
              <a:rPr lang="fr-FR" noProof="0"/>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831850" y="1928813"/>
            <a:ext cx="10515600" cy="1645660"/>
          </a:xfrm>
        </p:spPr>
        <p:txBody>
          <a:bodyPr rtlCol="0"/>
          <a:lstStyle>
            <a:lvl1pPr marL="0" indent="0">
              <a:lnSpc>
                <a:spcPct val="100000"/>
              </a:lnSpc>
              <a:buNone/>
              <a:defRPr sz="24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a:t>
            </a:r>
          </a:p>
        </p:txBody>
      </p:sp>
      <p:cxnSp>
        <p:nvCxnSpPr>
          <p:cNvPr id="6" name="Connecteur droit 5">
            <a:extLst>
              <a:ext uri="{FF2B5EF4-FFF2-40B4-BE49-F238E27FC236}">
                <a16:creationId xmlns:a16="http://schemas.microsoft.com/office/drawing/2014/main" id="{96333DBA-ED5F-B346-8E4B-C25112DBA651}"/>
              </a:ext>
            </a:extLst>
          </p:cNvPr>
          <p:cNvCxnSpPr>
            <a:cxnSpLocks/>
          </p:cNvCxnSpPr>
          <p:nvPr userDrawn="1"/>
        </p:nvCxnSpPr>
        <p:spPr>
          <a:xfrm rot="16200000">
            <a:off x="10505786" y="-1017238"/>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e la date 3">
            <a:extLst>
              <a:ext uri="{FF2B5EF4-FFF2-40B4-BE49-F238E27FC236}">
                <a16:creationId xmlns:a16="http://schemas.microsoft.com/office/drawing/2014/main" id="{8D41C68D-A186-4D75-82A5-8C2768B18462}"/>
              </a:ext>
            </a:extLst>
          </p:cNvPr>
          <p:cNvSpPr>
            <a:spLocks noGrp="1"/>
          </p:cNvSpPr>
          <p:nvPr>
            <p:ph type="dt" sz="half" idx="11"/>
          </p:nvPr>
        </p:nvSpPr>
        <p:spPr>
          <a:xfrm>
            <a:off x="381000" y="6356350"/>
            <a:ext cx="2743200" cy="365125"/>
          </a:xfrm>
        </p:spPr>
        <p:txBody>
          <a:bodyPr rtlCol="0"/>
          <a:lstStyle>
            <a:lvl1pPr>
              <a:defRPr>
                <a:solidFill>
                  <a:schemeClr val="bg1"/>
                </a:solidFill>
              </a:defRPr>
            </a:lvl1pPr>
          </a:lstStyle>
          <a:p>
            <a:pPr rtl="0"/>
            <a:r>
              <a:rPr lang="fr-FR" noProof="0"/>
              <a:t>20XX</a:t>
            </a:r>
          </a:p>
        </p:txBody>
      </p:sp>
      <p:sp>
        <p:nvSpPr>
          <p:cNvPr id="9" name="Espace réservé du pied de page 6">
            <a:extLst>
              <a:ext uri="{FF2B5EF4-FFF2-40B4-BE49-F238E27FC236}">
                <a16:creationId xmlns:a16="http://schemas.microsoft.com/office/drawing/2014/main" id="{88CEBD28-6BC1-4BA2-9AB9-287381DFB668}"/>
              </a:ext>
            </a:extLst>
          </p:cNvPr>
          <p:cNvSpPr>
            <a:spLocks noGrp="1"/>
          </p:cNvSpPr>
          <p:nvPr>
            <p:ph type="ftr" sz="quarter" idx="12"/>
          </p:nvPr>
        </p:nvSpPr>
        <p:spPr>
          <a:xfrm>
            <a:off x="4038600" y="6356350"/>
            <a:ext cx="4114800" cy="365125"/>
          </a:xfrm>
        </p:spPr>
        <p:txBody>
          <a:bodyPr rtlCol="0"/>
          <a:lstStyle>
            <a:lvl1pPr>
              <a:defRPr>
                <a:solidFill>
                  <a:schemeClr val="bg1"/>
                </a:solidFill>
              </a:defRPr>
            </a:lvl1pPr>
          </a:lstStyle>
          <a:p>
            <a:pPr rtl="0"/>
            <a:r>
              <a:rPr lang="fr-FR" noProof="0"/>
              <a:t>Titre de la présentation</a:t>
            </a:r>
          </a:p>
        </p:txBody>
      </p:sp>
      <p:sp>
        <p:nvSpPr>
          <p:cNvPr id="10" name="Espace réservé du numéro de diapositive 7">
            <a:extLst>
              <a:ext uri="{FF2B5EF4-FFF2-40B4-BE49-F238E27FC236}">
                <a16:creationId xmlns:a16="http://schemas.microsoft.com/office/drawing/2014/main" id="{F89D9479-2604-412D-9703-94A042E59FB4}"/>
              </a:ext>
            </a:extLst>
          </p:cNvPr>
          <p:cNvSpPr>
            <a:spLocks noGrp="1"/>
          </p:cNvSpPr>
          <p:nvPr>
            <p:ph type="sldNum" sz="quarter" idx="13"/>
          </p:nvPr>
        </p:nvSpPr>
        <p:spPr>
          <a:xfrm>
            <a:off x="10713308" y="6356350"/>
            <a:ext cx="1097692" cy="365125"/>
          </a:xfrm>
        </p:spPr>
        <p:txBody>
          <a:bodyPr rtlCol="0"/>
          <a:lstStyle>
            <a:lvl1pPr>
              <a:defRPr>
                <a:solidFill>
                  <a:schemeClr val="bg1"/>
                </a:solidFill>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20367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F7D74-558F-4816-9367-4004FFA2B6A4}"/>
              </a:ext>
            </a:extLst>
          </p:cNvPr>
          <p:cNvSpPr>
            <a:spLocks noGrp="1"/>
          </p:cNvSpPr>
          <p:nvPr>
            <p:ph type="title" hasCustomPrompt="1"/>
          </p:nvPr>
        </p:nvSpPr>
        <p:spPr>
          <a:xfrm>
            <a:off x="7435119" y="3846786"/>
            <a:ext cx="4137288" cy="2253977"/>
          </a:xfrm>
        </p:spPr>
        <p:txBody>
          <a:bodyPr rtlCol="0" anchor="t" anchorCtr="0">
            <a:noAutofit/>
          </a:bodyPr>
          <a:lstStyle>
            <a:lvl1pPr>
              <a:defRPr sz="6000">
                <a:latin typeface="+mj-lt"/>
              </a:defRPr>
            </a:lvl1pPr>
          </a:lstStyle>
          <a:p>
            <a:pPr rtl="0"/>
            <a:r>
              <a:rPr lang="fr-FR" noProof="0"/>
              <a:t>Cliquez pour modifier le masque </a:t>
            </a:r>
          </a:p>
        </p:txBody>
      </p:sp>
      <p:cxnSp>
        <p:nvCxnSpPr>
          <p:cNvPr id="10" name="Connecteur droit 9">
            <a:extLst>
              <a:ext uri="{FF2B5EF4-FFF2-40B4-BE49-F238E27FC236}">
                <a16:creationId xmlns:a16="http://schemas.microsoft.com/office/drawing/2014/main" id="{AE083BCB-EF8C-3B45-B3E0-6094D68C1246}"/>
              </a:ext>
            </a:extLst>
          </p:cNvPr>
          <p:cNvCxnSpPr>
            <a:cxnSpLocks/>
          </p:cNvCxnSpPr>
          <p:nvPr userDrawn="1"/>
        </p:nvCxnSpPr>
        <p:spPr>
          <a:xfrm>
            <a:off x="7615000"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graphique 15">
            <a:extLst>
              <a:ext uri="{FF2B5EF4-FFF2-40B4-BE49-F238E27FC236}">
                <a16:creationId xmlns:a16="http://schemas.microsoft.com/office/drawing/2014/main" id="{575A85FE-F25A-AA48-9533-535C917EBFBE}"/>
              </a:ext>
            </a:extLst>
          </p:cNvPr>
          <p:cNvSpPr>
            <a:spLocks noGrp="1"/>
          </p:cNvSpPr>
          <p:nvPr>
            <p:ph type="chart" sz="quarter" idx="14"/>
          </p:nvPr>
        </p:nvSpPr>
        <p:spPr>
          <a:xfrm>
            <a:off x="374650" y="173736"/>
            <a:ext cx="6761163" cy="5740400"/>
          </a:xfrm>
        </p:spPr>
        <p:txBody>
          <a:bodyPr rtlCol="0"/>
          <a:lstStyle>
            <a:lvl1pPr>
              <a:defRPr>
                <a:latin typeface="+mn-lt"/>
              </a:defRPr>
            </a:lvl1pPr>
          </a:lstStyle>
          <a:p>
            <a:pPr rtl="0"/>
            <a:r>
              <a:rPr lang="fr-FR" noProof="0"/>
              <a:t>Cliquez sur l'icône pour ajouter un graphique</a:t>
            </a:r>
          </a:p>
        </p:txBody>
      </p:sp>
      <p:sp>
        <p:nvSpPr>
          <p:cNvPr id="5" name="Espace réservé de la date 2">
            <a:extLst>
              <a:ext uri="{FF2B5EF4-FFF2-40B4-BE49-F238E27FC236}">
                <a16:creationId xmlns:a16="http://schemas.microsoft.com/office/drawing/2014/main" id="{22378FC3-0625-417F-9504-AB7309504767}"/>
              </a:ext>
            </a:extLst>
          </p:cNvPr>
          <p:cNvSpPr>
            <a:spLocks noGrp="1"/>
          </p:cNvSpPr>
          <p:nvPr>
            <p:ph type="dt" sz="half" idx="15"/>
          </p:nvPr>
        </p:nvSpPr>
        <p:spPr>
          <a:xfrm>
            <a:off x="381000" y="6356350"/>
            <a:ext cx="2743200" cy="365125"/>
          </a:xfrm>
        </p:spPr>
        <p:txBody>
          <a:bodyPr rtlCol="0"/>
          <a:lstStyle/>
          <a:p>
            <a:pPr rtl="0"/>
            <a:r>
              <a:rPr lang="fr-FR" noProof="0"/>
              <a:t>20XX</a:t>
            </a:r>
          </a:p>
        </p:txBody>
      </p:sp>
      <p:sp>
        <p:nvSpPr>
          <p:cNvPr id="6" name="Espace réservé du pied de page 3">
            <a:extLst>
              <a:ext uri="{FF2B5EF4-FFF2-40B4-BE49-F238E27FC236}">
                <a16:creationId xmlns:a16="http://schemas.microsoft.com/office/drawing/2014/main" id="{BF811660-F20D-49FF-9445-C36E49BD31DE}"/>
              </a:ext>
            </a:extLst>
          </p:cNvPr>
          <p:cNvSpPr>
            <a:spLocks noGrp="1"/>
          </p:cNvSpPr>
          <p:nvPr>
            <p:ph type="ftr" sz="quarter" idx="16"/>
          </p:nvPr>
        </p:nvSpPr>
        <p:spPr>
          <a:xfrm>
            <a:off x="4038600" y="6356350"/>
            <a:ext cx="4114800" cy="365125"/>
          </a:xfrm>
        </p:spPr>
        <p:txBody>
          <a:bodyPr rtlCol="0"/>
          <a:lstStyle/>
          <a:p>
            <a:pPr rtl="0"/>
            <a:r>
              <a:rPr lang="fr-FR" noProof="0"/>
              <a:t>Titre de la présentation</a:t>
            </a:r>
          </a:p>
        </p:txBody>
      </p:sp>
      <p:sp>
        <p:nvSpPr>
          <p:cNvPr id="7" name="Espace réservé du numéro de diapositive 4">
            <a:extLst>
              <a:ext uri="{FF2B5EF4-FFF2-40B4-BE49-F238E27FC236}">
                <a16:creationId xmlns:a16="http://schemas.microsoft.com/office/drawing/2014/main" id="{9252CDD4-236D-4E0B-B7E5-1299FC84FC97}"/>
              </a:ext>
            </a:extLst>
          </p:cNvPr>
          <p:cNvSpPr>
            <a:spLocks noGrp="1"/>
          </p:cNvSpPr>
          <p:nvPr>
            <p:ph type="sldNum" sz="quarter" idx="17"/>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30106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photo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F7D74-558F-4816-9367-4004FFA2B6A4}"/>
              </a:ext>
            </a:extLst>
          </p:cNvPr>
          <p:cNvSpPr>
            <a:spLocks noGrp="1"/>
          </p:cNvSpPr>
          <p:nvPr>
            <p:ph type="title" hasCustomPrompt="1"/>
          </p:nvPr>
        </p:nvSpPr>
        <p:spPr>
          <a:xfrm>
            <a:off x="502303" y="3663846"/>
            <a:ext cx="4385565" cy="2235016"/>
          </a:xfrm>
        </p:spPr>
        <p:txBody>
          <a:bodyPr rtlCol="0" anchor="t" anchorCtr="0">
            <a:normAutofit/>
          </a:bodyPr>
          <a:lstStyle>
            <a:lvl1pPr algn="l">
              <a:defRPr sz="5400">
                <a:latin typeface="+mj-lt"/>
              </a:defRPr>
            </a:lvl1pPr>
          </a:lstStyle>
          <a:p>
            <a:pPr rtl="0"/>
            <a:r>
              <a:rPr lang="fr-FR" noProof="0"/>
              <a:t>Cliquez pour modifier le masque </a:t>
            </a:r>
          </a:p>
        </p:txBody>
      </p:sp>
      <p:cxnSp>
        <p:nvCxnSpPr>
          <p:cNvPr id="10" name="Connecteur droit 9">
            <a:extLst>
              <a:ext uri="{FF2B5EF4-FFF2-40B4-BE49-F238E27FC236}">
                <a16:creationId xmlns:a16="http://schemas.microsoft.com/office/drawing/2014/main" id="{AE083BCB-EF8C-3B45-B3E0-6094D68C1246}"/>
              </a:ext>
            </a:extLst>
          </p:cNvPr>
          <p:cNvCxnSpPr>
            <a:cxnSpLocks/>
          </p:cNvCxnSpPr>
          <p:nvPr userDrawn="1"/>
        </p:nvCxnSpPr>
        <p:spPr>
          <a:xfrm>
            <a:off x="4523214"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B039E4E5-7FFE-CC4B-8842-71AE4FA8604C}"/>
              </a:ext>
            </a:extLst>
          </p:cNvPr>
          <p:cNvSpPr>
            <a:spLocks noGrp="1"/>
          </p:cNvSpPr>
          <p:nvPr>
            <p:ph type="body" sz="quarter" idx="13" hasCustomPrompt="1"/>
          </p:nvPr>
        </p:nvSpPr>
        <p:spPr>
          <a:xfrm>
            <a:off x="5789850" y="3667020"/>
            <a:ext cx="5564845" cy="2235016"/>
          </a:xfrm>
        </p:spPr>
        <p:txBody>
          <a:bodyPr rtlCol="0">
            <a:noAutofit/>
          </a:bodyPr>
          <a:lstStyle>
            <a:lvl1pPr marL="0" indent="0">
              <a:buNone/>
              <a:defRPr sz="2400">
                <a:solidFill>
                  <a:schemeClr val="tx2"/>
                </a:solidFill>
                <a:latin typeface="+mj-lt"/>
              </a:defRPr>
            </a:lvl1pPr>
            <a:lvl2pPr marL="457200" indent="0">
              <a:buNone/>
              <a:defRPr sz="2000">
                <a:solidFill>
                  <a:schemeClr val="tx2"/>
                </a:solidFill>
                <a:latin typeface="+mj-lt"/>
              </a:defRPr>
            </a:lvl2pPr>
            <a:lvl3pPr marL="914400" indent="0">
              <a:buNone/>
              <a:defRPr sz="1800">
                <a:solidFill>
                  <a:schemeClr val="tx2"/>
                </a:solidFill>
                <a:latin typeface="+mj-lt"/>
              </a:defRPr>
            </a:lvl3pPr>
            <a:lvl4pPr marL="1371600" indent="0">
              <a:buNone/>
              <a:defRPr sz="1600">
                <a:solidFill>
                  <a:schemeClr val="tx2"/>
                </a:solidFill>
                <a:latin typeface="+mj-lt"/>
              </a:defRPr>
            </a:lvl4pPr>
            <a:lvl5pPr marL="1828800" indent="0">
              <a:buNone/>
              <a:defRPr sz="1600">
                <a:solidFill>
                  <a:schemeClr val="tx2"/>
                </a:solidFill>
                <a:latin typeface="+mj-lt"/>
              </a:defRPr>
            </a:lvl5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image 3">
            <a:extLst>
              <a:ext uri="{FF2B5EF4-FFF2-40B4-BE49-F238E27FC236}">
                <a16:creationId xmlns:a16="http://schemas.microsoft.com/office/drawing/2014/main" id="{130245D5-FEED-9942-BB36-B4B0944B9E5A}"/>
              </a:ext>
            </a:extLst>
          </p:cNvPr>
          <p:cNvSpPr>
            <a:spLocks noGrp="1"/>
          </p:cNvSpPr>
          <p:nvPr>
            <p:ph type="pic" sz="quarter" idx="14"/>
          </p:nvPr>
        </p:nvSpPr>
        <p:spPr>
          <a:xfrm>
            <a:off x="5789613" y="549275"/>
            <a:ext cx="2555875" cy="2838450"/>
          </a:xfrm>
        </p:spPr>
        <p:txBody>
          <a:bodyPr rtlCol="0"/>
          <a:lstStyle/>
          <a:p>
            <a:pPr rtl="0"/>
            <a:r>
              <a:rPr lang="fr-FR" noProof="0"/>
              <a:t>Cliquez sur l'icône pour ajouter une image</a:t>
            </a:r>
          </a:p>
        </p:txBody>
      </p:sp>
      <p:sp>
        <p:nvSpPr>
          <p:cNvPr id="11" name="Espace réservé d’image 3">
            <a:extLst>
              <a:ext uri="{FF2B5EF4-FFF2-40B4-BE49-F238E27FC236}">
                <a16:creationId xmlns:a16="http://schemas.microsoft.com/office/drawing/2014/main" id="{5EE6AB47-FCD9-0E4A-8E1D-B4C8D134BB3C}"/>
              </a:ext>
            </a:extLst>
          </p:cNvPr>
          <p:cNvSpPr>
            <a:spLocks noGrp="1"/>
          </p:cNvSpPr>
          <p:nvPr>
            <p:ph type="pic" sz="quarter" idx="15"/>
          </p:nvPr>
        </p:nvSpPr>
        <p:spPr>
          <a:xfrm>
            <a:off x="8798820" y="549275"/>
            <a:ext cx="2555875" cy="2838450"/>
          </a:xfrm>
        </p:spPr>
        <p:txBody>
          <a:bodyPr rtlCol="0"/>
          <a:lstStyle/>
          <a:p>
            <a:pPr rtl="0"/>
            <a:r>
              <a:rPr lang="fr-FR" noProof="0"/>
              <a:t>Cliquez sur l'icône pour ajouter une image</a:t>
            </a:r>
          </a:p>
        </p:txBody>
      </p:sp>
      <p:sp>
        <p:nvSpPr>
          <p:cNvPr id="12" name="Rectangle 11">
            <a:extLst>
              <a:ext uri="{FF2B5EF4-FFF2-40B4-BE49-F238E27FC236}">
                <a16:creationId xmlns:a16="http://schemas.microsoft.com/office/drawing/2014/main" id="{0D878389-B981-B246-9A16-3137079B452D}"/>
              </a:ext>
            </a:extLst>
          </p:cNvPr>
          <p:cNvSpPr/>
          <p:nvPr userDrawn="1"/>
        </p:nvSpPr>
        <p:spPr>
          <a:xfrm>
            <a:off x="0" y="6174931"/>
            <a:ext cx="12192000" cy="68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Espace réservé de la date 2">
            <a:extLst>
              <a:ext uri="{FF2B5EF4-FFF2-40B4-BE49-F238E27FC236}">
                <a16:creationId xmlns:a16="http://schemas.microsoft.com/office/drawing/2014/main" id="{2B04B165-7AD0-4017-991A-53D3876388E7}"/>
              </a:ext>
            </a:extLst>
          </p:cNvPr>
          <p:cNvSpPr>
            <a:spLocks noGrp="1"/>
          </p:cNvSpPr>
          <p:nvPr>
            <p:ph type="dt" sz="half" idx="16"/>
          </p:nvPr>
        </p:nvSpPr>
        <p:spPr>
          <a:xfrm>
            <a:off x="381000" y="6356350"/>
            <a:ext cx="2743200" cy="365125"/>
          </a:xfrm>
        </p:spPr>
        <p:txBody>
          <a:bodyPr rtlCol="0"/>
          <a:lstStyle>
            <a:lvl1pPr>
              <a:defRPr>
                <a:solidFill>
                  <a:schemeClr val="bg1"/>
                </a:solidFill>
              </a:defRPr>
            </a:lvl1pPr>
          </a:lstStyle>
          <a:p>
            <a:pPr rtl="0"/>
            <a:r>
              <a:rPr lang="fr-FR" noProof="0"/>
              <a:t>20XX</a:t>
            </a:r>
          </a:p>
        </p:txBody>
      </p:sp>
      <p:sp>
        <p:nvSpPr>
          <p:cNvPr id="9" name="Espace réservé du pied de page 4">
            <a:extLst>
              <a:ext uri="{FF2B5EF4-FFF2-40B4-BE49-F238E27FC236}">
                <a16:creationId xmlns:a16="http://schemas.microsoft.com/office/drawing/2014/main" id="{6DF0ACE5-9E0A-47E1-A9C1-193F90792C7E}"/>
              </a:ext>
            </a:extLst>
          </p:cNvPr>
          <p:cNvSpPr>
            <a:spLocks noGrp="1"/>
          </p:cNvSpPr>
          <p:nvPr>
            <p:ph type="ftr" sz="quarter" idx="17"/>
          </p:nvPr>
        </p:nvSpPr>
        <p:spPr>
          <a:xfrm>
            <a:off x="4038600" y="6356350"/>
            <a:ext cx="4114800" cy="365125"/>
          </a:xfrm>
        </p:spPr>
        <p:txBody>
          <a:bodyPr rtlCol="0"/>
          <a:lstStyle>
            <a:lvl1pPr>
              <a:defRPr>
                <a:solidFill>
                  <a:schemeClr val="bg1"/>
                </a:solidFill>
              </a:defRPr>
            </a:lvl1pPr>
          </a:lstStyle>
          <a:p>
            <a:pPr rtl="0"/>
            <a:r>
              <a:rPr lang="fr-FR" noProof="0"/>
              <a:t>Titre de la présentation</a:t>
            </a:r>
          </a:p>
        </p:txBody>
      </p:sp>
      <p:sp>
        <p:nvSpPr>
          <p:cNvPr id="14" name="Espace réservé du numéro de diapositive 5">
            <a:extLst>
              <a:ext uri="{FF2B5EF4-FFF2-40B4-BE49-F238E27FC236}">
                <a16:creationId xmlns:a16="http://schemas.microsoft.com/office/drawing/2014/main" id="{B5A32872-1E9F-499E-A0E5-E25A255707F1}"/>
              </a:ext>
            </a:extLst>
          </p:cNvPr>
          <p:cNvSpPr>
            <a:spLocks noGrp="1"/>
          </p:cNvSpPr>
          <p:nvPr>
            <p:ph type="sldNum" sz="quarter" idx="18"/>
          </p:nvPr>
        </p:nvSpPr>
        <p:spPr>
          <a:xfrm>
            <a:off x="10713308" y="6356350"/>
            <a:ext cx="1097692" cy="365125"/>
          </a:xfrm>
        </p:spPr>
        <p:txBody>
          <a:bodyPr rtlCol="0"/>
          <a:lstStyle>
            <a:lvl1pPr>
              <a:defRPr>
                <a:solidFill>
                  <a:schemeClr val="bg1"/>
                </a:solidFill>
              </a:defRPr>
            </a:lvl1pPr>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13322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2449822"/>
            <a:ext cx="4812867" cy="636261"/>
          </a:xfrm>
        </p:spPr>
        <p:txBody>
          <a:bodyPr rtlCol="0"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8" y="3152954"/>
            <a:ext cx="4812867" cy="2827182"/>
          </a:xfrm>
        </p:spPr>
        <p:txBody>
          <a:bodyPr rtlCol="0">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216563" y="2449822"/>
            <a:ext cx="5294154" cy="636261"/>
          </a:xfrm>
        </p:spPr>
        <p:txBody>
          <a:bodyPr rtlCol="0"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6216563" y="3152954"/>
            <a:ext cx="5294154" cy="2827182"/>
          </a:xfrm>
        </p:spPr>
        <p:txBody>
          <a:bodyPr rtlCol="0">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8" name="Connecteur droit 7">
            <a:extLst>
              <a:ext uri="{FF2B5EF4-FFF2-40B4-BE49-F238E27FC236}">
                <a16:creationId xmlns:a16="http://schemas.microsoft.com/office/drawing/2014/main" id="{5F2090A0-772A-C549-8840-0CF48830E68A}"/>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image 17">
            <a:extLst>
              <a:ext uri="{FF2B5EF4-FFF2-40B4-BE49-F238E27FC236}">
                <a16:creationId xmlns:a16="http://schemas.microsoft.com/office/drawing/2014/main" id="{2F5025B1-54F6-4735-8BE4-31E33BB3C17D}"/>
              </a:ext>
            </a:extLst>
          </p:cNvPr>
          <p:cNvSpPr>
            <a:spLocks noGrp="1"/>
          </p:cNvSpPr>
          <p:nvPr>
            <p:ph type="pic" sz="quarter" idx="22"/>
          </p:nvPr>
        </p:nvSpPr>
        <p:spPr>
          <a:xfrm>
            <a:off x="0" y="0"/>
            <a:ext cx="12192000" cy="1662113"/>
          </a:xfrm>
        </p:spPr>
        <p:txBody>
          <a:bodyPr rtlCol="0"/>
          <a:lstStyle/>
          <a:p>
            <a:pPr rtl="0"/>
            <a:r>
              <a:rPr lang="fr-FR" noProof="0"/>
              <a:t>Cliquez sur l'icône pour ajouter une image</a:t>
            </a:r>
          </a:p>
        </p:txBody>
      </p:sp>
      <p:sp>
        <p:nvSpPr>
          <p:cNvPr id="12" name="Titre 1">
            <a:extLst>
              <a:ext uri="{FF2B5EF4-FFF2-40B4-BE49-F238E27FC236}">
                <a16:creationId xmlns:a16="http://schemas.microsoft.com/office/drawing/2014/main" id="{08742881-DAF4-4DFE-8C09-2BCC306EF644}"/>
              </a:ext>
            </a:extLst>
          </p:cNvPr>
          <p:cNvSpPr>
            <a:spLocks noGrp="1"/>
          </p:cNvSpPr>
          <p:nvPr>
            <p:ph type="title"/>
          </p:nvPr>
        </p:nvSpPr>
        <p:spPr>
          <a:xfrm>
            <a:off x="1097279" y="493776"/>
            <a:ext cx="9997440" cy="1662113"/>
          </a:xfrm>
          <a:solidFill>
            <a:schemeClr val="tx1">
              <a:alpha val="89000"/>
            </a:schemeClr>
          </a:solidFill>
        </p:spPr>
        <p:txBody>
          <a:bodyPr tIns="365760" rtlCol="0">
            <a:normAutofit/>
          </a:bodyPr>
          <a:lstStyle>
            <a:lvl1pPr algn="ctr">
              <a:defRPr sz="6000">
                <a:solidFill>
                  <a:schemeClr val="bg1"/>
                </a:solidFill>
                <a:latin typeface="+mj-lt"/>
              </a:defRPr>
            </a:lvl1pPr>
          </a:lstStyle>
          <a:p>
            <a:pPr rtl="0"/>
            <a:r>
              <a:rPr lang="fr-FR" noProof="0"/>
              <a:t>Modifiez le style du titre</a:t>
            </a:r>
          </a:p>
        </p:txBody>
      </p:sp>
      <p:sp>
        <p:nvSpPr>
          <p:cNvPr id="9" name="Espace réservé de la date 6">
            <a:extLst>
              <a:ext uri="{FF2B5EF4-FFF2-40B4-BE49-F238E27FC236}">
                <a16:creationId xmlns:a16="http://schemas.microsoft.com/office/drawing/2014/main" id="{DFC82FBA-0F09-4E2A-B286-CC1BAF61F3C0}"/>
              </a:ext>
            </a:extLst>
          </p:cNvPr>
          <p:cNvSpPr>
            <a:spLocks noGrp="1"/>
          </p:cNvSpPr>
          <p:nvPr>
            <p:ph type="dt" sz="half" idx="10"/>
          </p:nvPr>
        </p:nvSpPr>
        <p:spPr>
          <a:xfrm>
            <a:off x="381000" y="6356350"/>
            <a:ext cx="2743200" cy="365125"/>
          </a:xfrm>
        </p:spPr>
        <p:txBody>
          <a:bodyPr rtlCol="0"/>
          <a:lstStyle/>
          <a:p>
            <a:pPr rtl="0"/>
            <a:r>
              <a:rPr lang="fr-FR" noProof="0"/>
              <a:t>20XX</a:t>
            </a:r>
          </a:p>
        </p:txBody>
      </p:sp>
      <p:sp>
        <p:nvSpPr>
          <p:cNvPr id="10" name="Espace réservé du pied de page 10">
            <a:extLst>
              <a:ext uri="{FF2B5EF4-FFF2-40B4-BE49-F238E27FC236}">
                <a16:creationId xmlns:a16="http://schemas.microsoft.com/office/drawing/2014/main" id="{35C8B9BF-3225-42AC-AC54-8108B8778A75}"/>
              </a:ext>
            </a:extLst>
          </p:cNvPr>
          <p:cNvSpPr>
            <a:spLocks noGrp="1"/>
          </p:cNvSpPr>
          <p:nvPr>
            <p:ph type="ftr" sz="quarter" idx="11"/>
          </p:nvPr>
        </p:nvSpPr>
        <p:spPr>
          <a:xfrm>
            <a:off x="4038600" y="6356350"/>
            <a:ext cx="4114800" cy="365125"/>
          </a:xfrm>
        </p:spPr>
        <p:txBody>
          <a:bodyPr rtlCol="0"/>
          <a:lstStyle/>
          <a:p>
            <a:pPr rtl="0"/>
            <a:r>
              <a:rPr lang="fr-FR" noProof="0"/>
              <a:t>Titre de la présentation</a:t>
            </a:r>
          </a:p>
        </p:txBody>
      </p:sp>
      <p:sp>
        <p:nvSpPr>
          <p:cNvPr id="13" name="Espace réservé du numéro de diapositive 11">
            <a:extLst>
              <a:ext uri="{FF2B5EF4-FFF2-40B4-BE49-F238E27FC236}">
                <a16:creationId xmlns:a16="http://schemas.microsoft.com/office/drawing/2014/main" id="{B2CA33E4-9BFE-4DCE-972D-17F3F70642E2}"/>
              </a:ext>
            </a:extLst>
          </p:cNvPr>
          <p:cNvSpPr>
            <a:spLocks noGrp="1"/>
          </p:cNvSpPr>
          <p:nvPr>
            <p:ph type="sldNum" sz="quarter" idx="12"/>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3">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9" y="2484326"/>
            <a:ext cx="3205396" cy="619011"/>
          </a:xfrm>
        </p:spPr>
        <p:txBody>
          <a:bodyPr rtlCol="0"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hasCustomPrompt="1"/>
          </p:nvPr>
        </p:nvSpPr>
        <p:spPr>
          <a:xfrm>
            <a:off x="839789" y="3187458"/>
            <a:ext cx="3205396" cy="2827182"/>
          </a:xfrm>
        </p:spPr>
        <p:txBody>
          <a:bodyPr rtlCol="0">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550008" y="2484326"/>
            <a:ext cx="3221182" cy="619011"/>
          </a:xfrm>
        </p:spPr>
        <p:txBody>
          <a:bodyPr rtlCol="0"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550008" y="3187458"/>
            <a:ext cx="3221182" cy="2827182"/>
          </a:xfrm>
        </p:spPr>
        <p:txBody>
          <a:bodyPr rtlCol="0">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u texte 4">
            <a:extLst>
              <a:ext uri="{FF2B5EF4-FFF2-40B4-BE49-F238E27FC236}">
                <a16:creationId xmlns:a16="http://schemas.microsoft.com/office/drawing/2014/main" id="{860ECCB6-C8A8-BB43-AC04-B3621CFEC5C9}"/>
              </a:ext>
            </a:extLst>
          </p:cNvPr>
          <p:cNvSpPr>
            <a:spLocks noGrp="1"/>
          </p:cNvSpPr>
          <p:nvPr>
            <p:ph type="body" sz="quarter" idx="10" hasCustomPrompt="1"/>
          </p:nvPr>
        </p:nvSpPr>
        <p:spPr>
          <a:xfrm>
            <a:off x="8276013" y="2484326"/>
            <a:ext cx="3221182" cy="619011"/>
          </a:xfrm>
        </p:spPr>
        <p:txBody>
          <a:bodyPr rtlCol="0" anchor="b">
            <a:normAutofit/>
          </a:bodyPr>
          <a:lstStyle>
            <a:lvl1pPr marL="0" indent="0">
              <a:buNone/>
              <a:defRPr sz="2400" b="0"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9" name="Espace réservé du contenu 5">
            <a:extLst>
              <a:ext uri="{FF2B5EF4-FFF2-40B4-BE49-F238E27FC236}">
                <a16:creationId xmlns:a16="http://schemas.microsoft.com/office/drawing/2014/main" id="{A42E179B-3AD1-7F42-AE86-86F1F9A377EE}"/>
              </a:ext>
            </a:extLst>
          </p:cNvPr>
          <p:cNvSpPr>
            <a:spLocks noGrp="1"/>
          </p:cNvSpPr>
          <p:nvPr>
            <p:ph sz="quarter" idx="11" hasCustomPrompt="1"/>
          </p:nvPr>
        </p:nvSpPr>
        <p:spPr>
          <a:xfrm>
            <a:off x="8276013" y="3187458"/>
            <a:ext cx="3221182" cy="2827182"/>
          </a:xfrm>
        </p:spPr>
        <p:txBody>
          <a:bodyPr rtlCol="0">
            <a:normAutofit/>
          </a:bodyPr>
          <a:lstStyle>
            <a:lvl1pPr marL="342900" indent="-342900">
              <a:lnSpc>
                <a:spcPct val="100000"/>
              </a:lnSpc>
              <a:buFont typeface="Arial" panose="020B0604020202020204" pitchFamily="34" charset="0"/>
              <a:buChar char="•"/>
              <a:defRPr sz="2000">
                <a:solidFill>
                  <a:schemeClr val="tx2"/>
                </a:solidFill>
                <a:latin typeface="+mj-lt"/>
              </a:defRPr>
            </a:lvl1pPr>
            <a:lvl2pPr marL="742950" indent="-285750">
              <a:lnSpc>
                <a:spcPct val="100000"/>
              </a:lnSpc>
              <a:buFont typeface="Arial" panose="020B0604020202020204" pitchFamily="34" charset="0"/>
              <a:buChar char="•"/>
              <a:defRPr sz="1800">
                <a:solidFill>
                  <a:schemeClr val="tx2"/>
                </a:solidFill>
                <a:latin typeface="+mj-lt"/>
              </a:defRPr>
            </a:lvl2pPr>
            <a:lvl3pPr marL="1200150" indent="-285750">
              <a:lnSpc>
                <a:spcPct val="100000"/>
              </a:lnSpc>
              <a:buFont typeface="Arial" panose="020B0604020202020204" pitchFamily="34" charset="0"/>
              <a:buChar char="•"/>
              <a:defRPr sz="1600">
                <a:solidFill>
                  <a:schemeClr val="tx2"/>
                </a:solidFill>
                <a:latin typeface="+mj-lt"/>
              </a:defRPr>
            </a:lvl3pPr>
            <a:lvl4pPr marL="1657350" indent="-285750">
              <a:lnSpc>
                <a:spcPct val="100000"/>
              </a:lnSpc>
              <a:buFont typeface="Arial" panose="020B0604020202020204" pitchFamily="34" charset="0"/>
              <a:buChar char="•"/>
              <a:defRPr sz="1400">
                <a:solidFill>
                  <a:schemeClr val="tx2"/>
                </a:solidFill>
                <a:latin typeface="+mj-lt"/>
              </a:defRPr>
            </a:lvl4pPr>
            <a:lvl5pPr marL="2114550" indent="-285750">
              <a:lnSpc>
                <a:spcPct val="100000"/>
              </a:lnSpc>
              <a:buFont typeface="Arial" panose="020B0604020202020204" pitchFamily="34" charset="0"/>
              <a:buChar char="•"/>
              <a:defRPr sz="1400">
                <a:solidFill>
                  <a:schemeClr val="tx2"/>
                </a:solidFill>
                <a:latin typeface="+mj-lt"/>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cxnSp>
        <p:nvCxnSpPr>
          <p:cNvPr id="11" name="Connecteur droit 10">
            <a:extLst>
              <a:ext uri="{FF2B5EF4-FFF2-40B4-BE49-F238E27FC236}">
                <a16:creationId xmlns:a16="http://schemas.microsoft.com/office/drawing/2014/main" id="{081FA6F8-E47A-AF48-81E8-B32BDDD67498}"/>
              </a:ext>
            </a:extLst>
          </p:cNvPr>
          <p:cNvCxnSpPr>
            <a:cxnSpLocks/>
          </p:cNvCxnSpPr>
          <p:nvPr userDrawn="1"/>
        </p:nvCxnSpPr>
        <p:spPr>
          <a:xfrm>
            <a:off x="6763657"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Espace réservé d’image 17">
            <a:extLst>
              <a:ext uri="{FF2B5EF4-FFF2-40B4-BE49-F238E27FC236}">
                <a16:creationId xmlns:a16="http://schemas.microsoft.com/office/drawing/2014/main" id="{D90CF65F-2A4B-483A-A668-8CA45F6BA3C6}"/>
              </a:ext>
            </a:extLst>
          </p:cNvPr>
          <p:cNvSpPr>
            <a:spLocks noGrp="1"/>
          </p:cNvSpPr>
          <p:nvPr>
            <p:ph type="pic" sz="quarter" idx="22"/>
          </p:nvPr>
        </p:nvSpPr>
        <p:spPr>
          <a:xfrm>
            <a:off x="0" y="0"/>
            <a:ext cx="12192000" cy="1662113"/>
          </a:xfrm>
        </p:spPr>
        <p:txBody>
          <a:bodyPr rtlCol="0"/>
          <a:lstStyle/>
          <a:p>
            <a:pPr rtl="0"/>
            <a:r>
              <a:rPr lang="fr-FR" noProof="0"/>
              <a:t>Cliquez sur l'icône pour ajouter une image</a:t>
            </a:r>
          </a:p>
        </p:txBody>
      </p:sp>
      <p:sp>
        <p:nvSpPr>
          <p:cNvPr id="16" name="Titre 1">
            <a:extLst>
              <a:ext uri="{FF2B5EF4-FFF2-40B4-BE49-F238E27FC236}">
                <a16:creationId xmlns:a16="http://schemas.microsoft.com/office/drawing/2014/main" id="{FB9C7FF7-CB56-49D5-BC60-5B51F73088FC}"/>
              </a:ext>
            </a:extLst>
          </p:cNvPr>
          <p:cNvSpPr>
            <a:spLocks noGrp="1"/>
          </p:cNvSpPr>
          <p:nvPr>
            <p:ph type="title"/>
          </p:nvPr>
        </p:nvSpPr>
        <p:spPr>
          <a:xfrm>
            <a:off x="1097279" y="493776"/>
            <a:ext cx="9997440" cy="1662113"/>
          </a:xfrm>
          <a:solidFill>
            <a:schemeClr val="tx1">
              <a:alpha val="89000"/>
            </a:schemeClr>
          </a:solidFill>
        </p:spPr>
        <p:txBody>
          <a:bodyPr tIns="365760" rtlCol="0">
            <a:normAutofit/>
          </a:bodyPr>
          <a:lstStyle>
            <a:lvl1pPr algn="ctr">
              <a:defRPr sz="6000">
                <a:solidFill>
                  <a:schemeClr val="bg1"/>
                </a:solidFill>
                <a:latin typeface="+mj-lt"/>
              </a:defRPr>
            </a:lvl1pPr>
          </a:lstStyle>
          <a:p>
            <a:pPr rtl="0"/>
            <a:r>
              <a:rPr lang="fr-FR" noProof="0"/>
              <a:t>Modifiez le style du titre</a:t>
            </a:r>
          </a:p>
        </p:txBody>
      </p:sp>
      <p:sp>
        <p:nvSpPr>
          <p:cNvPr id="12" name="Espace réservé de la date 6">
            <a:extLst>
              <a:ext uri="{FF2B5EF4-FFF2-40B4-BE49-F238E27FC236}">
                <a16:creationId xmlns:a16="http://schemas.microsoft.com/office/drawing/2014/main" id="{3DEAC756-8E1D-4F9B-A6AC-2CB1A39280CF}"/>
              </a:ext>
            </a:extLst>
          </p:cNvPr>
          <p:cNvSpPr>
            <a:spLocks noGrp="1"/>
          </p:cNvSpPr>
          <p:nvPr>
            <p:ph type="dt" sz="half" idx="23"/>
          </p:nvPr>
        </p:nvSpPr>
        <p:spPr>
          <a:xfrm>
            <a:off x="381000" y="6356350"/>
            <a:ext cx="2743200" cy="365125"/>
          </a:xfrm>
        </p:spPr>
        <p:txBody>
          <a:bodyPr rtlCol="0"/>
          <a:lstStyle/>
          <a:p>
            <a:pPr rtl="0"/>
            <a:r>
              <a:rPr lang="fr-FR" noProof="0"/>
              <a:t>20XX</a:t>
            </a:r>
          </a:p>
        </p:txBody>
      </p:sp>
      <p:sp>
        <p:nvSpPr>
          <p:cNvPr id="13" name="Espace réservé du pied de page 10">
            <a:extLst>
              <a:ext uri="{FF2B5EF4-FFF2-40B4-BE49-F238E27FC236}">
                <a16:creationId xmlns:a16="http://schemas.microsoft.com/office/drawing/2014/main" id="{4DC7375B-BA19-477E-BC1F-E66C9A32D346}"/>
              </a:ext>
            </a:extLst>
          </p:cNvPr>
          <p:cNvSpPr>
            <a:spLocks noGrp="1"/>
          </p:cNvSpPr>
          <p:nvPr>
            <p:ph type="ftr" sz="quarter" idx="24"/>
          </p:nvPr>
        </p:nvSpPr>
        <p:spPr>
          <a:xfrm>
            <a:off x="4038600" y="6356350"/>
            <a:ext cx="4114800" cy="365125"/>
          </a:xfrm>
        </p:spPr>
        <p:txBody>
          <a:bodyPr rtlCol="0"/>
          <a:lstStyle/>
          <a:p>
            <a:pPr rtl="0"/>
            <a:r>
              <a:rPr lang="fr-FR" noProof="0"/>
              <a:t>Titre de la présentation</a:t>
            </a:r>
          </a:p>
        </p:txBody>
      </p:sp>
      <p:sp>
        <p:nvSpPr>
          <p:cNvPr id="14" name="Espace réservé du numéro de diapositive 11">
            <a:extLst>
              <a:ext uri="{FF2B5EF4-FFF2-40B4-BE49-F238E27FC236}">
                <a16:creationId xmlns:a16="http://schemas.microsoft.com/office/drawing/2014/main" id="{2EF863B1-B71D-40A5-B100-BEDDF13242E8}"/>
              </a:ext>
            </a:extLst>
          </p:cNvPr>
          <p:cNvSpPr>
            <a:spLocks noGrp="1"/>
          </p:cNvSpPr>
          <p:nvPr>
            <p:ph type="sldNum" sz="quarter" idx="12"/>
          </p:nvPr>
        </p:nvSpPr>
        <p:spPr>
          <a:xfrm>
            <a:off x="10713308" y="6356350"/>
            <a:ext cx="1097692" cy="365125"/>
          </a:xfrm>
        </p:spPr>
        <p:txBody>
          <a:bodyPr rtlCol="0"/>
          <a:lstStyle/>
          <a:p>
            <a:pPr rtl="0"/>
            <a:fld id="{294A09A9-5501-47C1-A89A-A340965A2BE2}" type="slidenum">
              <a:rPr lang="fr-FR" noProof="0" smtClean="0"/>
              <a:pPr rtl="0"/>
              <a:t>‹N°›</a:t>
            </a:fld>
            <a:endParaRPr lang="fr-FR" noProof="0"/>
          </a:p>
        </p:txBody>
      </p:sp>
    </p:spTree>
    <p:extLst>
      <p:ext uri="{BB962C8B-B14F-4D97-AF65-F5344CB8AC3E}">
        <p14:creationId xmlns:p14="http://schemas.microsoft.com/office/powerpoint/2010/main" val="39607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fr-FR" noProof="0" dirty="0"/>
              <a:t>Modifiez les styles du texte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FR" noProof="0" dirty="0"/>
              <a:t>20XX</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all" baseline="0">
                <a:solidFill>
                  <a:schemeClr val="tx1">
                    <a:tint val="75000"/>
                  </a:schemeClr>
                </a:solidFill>
              </a:defRPr>
            </a:lvl1pPr>
          </a:lstStyle>
          <a:p>
            <a:pPr rtl="0"/>
            <a:r>
              <a:rPr lang="fr-FR" noProof="0" dirty="0"/>
              <a:t>Titre de la présentation</a:t>
            </a:r>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94A09A9-5501-47C1-A89A-A340965A2BE2}" type="slidenum">
              <a:rPr lang="fr-FR" noProof="0" smtClean="0"/>
              <a:t>‹N°›</a:t>
            </a:fld>
            <a:endParaRPr lang="fr-FR" noProof="0"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61" r:id="rId7"/>
    <p:sldLayoutId id="2147483653" r:id="rId8"/>
    <p:sldLayoutId id="2147483660" r:id="rId9"/>
    <p:sldLayoutId id="2147483658" r:id="rId10"/>
    <p:sldLayoutId id="2147483664" r:id="rId11"/>
    <p:sldLayoutId id="2147483663" r:id="rId12"/>
    <p:sldLayoutId id="2147483665" r:id="rId13"/>
    <p:sldLayoutId id="2147483655" r:id="rId14"/>
    <p:sldLayoutId id="2147483656" r:id="rId15"/>
    <p:sldLayoutId id="214748365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https://hls-dhs-dss.ch/download/Articles/019082/2014-11-24/med019082-02801/02801.jpg?rev=1.2&amp;width=45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https://hls-dhs-dss.ch/download/Articles/010404/2011-09-15/med010404-03079/03079.jpg?rev=1.2&amp;width=620" TargetMode="External"/><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46DB2BA-CFE2-FB67-DDE9-EF70667B9BA7}"/>
              </a:ext>
            </a:extLst>
          </p:cNvPr>
          <p:cNvSpPr>
            <a:spLocks noGrp="1"/>
          </p:cNvSpPr>
          <p:nvPr>
            <p:ph type="pic" sz="quarter" idx="10"/>
          </p:nvPr>
        </p:nvSpPr>
        <p:spPr/>
        <p:txBody>
          <a:bodyPr/>
          <a:lstStyle/>
          <a:p>
            <a:endParaRPr lang="fr-FR"/>
          </a:p>
        </p:txBody>
      </p:sp>
      <p:pic>
        <p:nvPicPr>
          <p:cNvPr id="5" name="Image 4">
            <a:extLst>
              <a:ext uri="{FF2B5EF4-FFF2-40B4-BE49-F238E27FC236}">
                <a16:creationId xmlns:a16="http://schemas.microsoft.com/office/drawing/2014/main" id="{B6B39F30-14D2-E1B5-5A2C-391158817108}"/>
              </a:ext>
            </a:extLst>
          </p:cNvPr>
          <p:cNvPicPr>
            <a:picLocks noChangeAspect="1"/>
          </p:cNvPicPr>
          <p:nvPr/>
        </p:nvPicPr>
        <p:blipFill rotWithShape="1">
          <a:blip r:embed="rId3"/>
          <a:srcRect t="8410" b="3554"/>
          <a:stretch/>
        </p:blipFill>
        <p:spPr>
          <a:xfrm>
            <a:off x="0" y="-15307"/>
            <a:ext cx="12192000" cy="6888613"/>
          </a:xfrm>
          <a:prstGeom prst="rect">
            <a:avLst/>
          </a:prstGeom>
        </p:spPr>
      </p:pic>
      <p:sp>
        <p:nvSpPr>
          <p:cNvPr id="3" name="Sous-titre 2">
            <a:extLst>
              <a:ext uri="{FF2B5EF4-FFF2-40B4-BE49-F238E27FC236}">
                <a16:creationId xmlns:a16="http://schemas.microsoft.com/office/drawing/2014/main" id="{A068D447-28D3-4F5F-B2DC-FD67E9015868}"/>
              </a:ext>
            </a:extLst>
          </p:cNvPr>
          <p:cNvSpPr>
            <a:spLocks noGrp="1"/>
          </p:cNvSpPr>
          <p:nvPr>
            <p:ph type="subTitle" idx="1"/>
          </p:nvPr>
        </p:nvSpPr>
        <p:spPr>
          <a:xfrm>
            <a:off x="8368584" y="3956970"/>
            <a:ext cx="4093029" cy="1642473"/>
          </a:xfrm>
        </p:spPr>
        <p:txBody>
          <a:bodyPr vert="horz" lIns="91440" tIns="45720" rIns="91440" bIns="45720" rtlCol="0" anchor="t">
            <a:normAutofit/>
          </a:bodyPr>
          <a:lstStyle/>
          <a:p>
            <a:pPr rtl="0"/>
            <a:r>
              <a:rPr lang="fr-FR" sz="1500" dirty="0"/>
              <a:t>Par </a:t>
            </a:r>
            <a:r>
              <a:rPr lang="fr-FR" sz="1500" dirty="0" err="1"/>
              <a:t>Anook</a:t>
            </a:r>
            <a:r>
              <a:rPr lang="fr-FR" sz="1500" dirty="0"/>
              <a:t> Vary</a:t>
            </a:r>
          </a:p>
          <a:p>
            <a:pPr rtl="0"/>
            <a:r>
              <a:rPr lang="fr-FR" sz="1500" dirty="0"/>
              <a:t>étudiante en master en théologie à l’Université de Genève </a:t>
            </a:r>
          </a:p>
          <a:p>
            <a:pPr rtl="0"/>
            <a:endParaRPr lang="fr-FR" dirty="0"/>
          </a:p>
        </p:txBody>
      </p:sp>
      <p:sp>
        <p:nvSpPr>
          <p:cNvPr id="17" name="Forme libre 8">
            <a:extLst>
              <a:ext uri="{FF2B5EF4-FFF2-40B4-BE49-F238E27FC236}">
                <a16:creationId xmlns:a16="http://schemas.microsoft.com/office/drawing/2014/main" id="{32CAE77E-CF7A-47FE-869E-1176F6CADC14}"/>
              </a:ext>
              <a:ext uri="{C183D7F6-B498-43B3-948B-1728B52AA6E4}">
                <adec:decorative xmlns:adec="http://schemas.microsoft.com/office/drawing/2017/decorative" val="1"/>
              </a:ext>
            </a:extLst>
          </p:cNvPr>
          <p:cNvSpPr/>
          <p:nvPr/>
        </p:nvSpPr>
        <p:spPr>
          <a:xfrm>
            <a:off x="1873770" y="-30613"/>
            <a:ext cx="3672591" cy="5431084"/>
          </a:xfrm>
          <a:custGeom>
            <a:avLst/>
            <a:gdLst>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287187 h 5021705"/>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020996 h 5021705"/>
              <a:gd name="connsiteX0" fmla="*/ 0 w 3912433"/>
              <a:gd name="connsiteY0" fmla="*/ 0 h 5168788"/>
              <a:gd name="connsiteX1" fmla="*/ 0 w 3912433"/>
              <a:gd name="connsiteY1" fmla="*/ 5168788 h 5168788"/>
              <a:gd name="connsiteX2" fmla="*/ 3912433 w 3912433"/>
              <a:gd name="connsiteY2" fmla="*/ 5168788 h 5168788"/>
              <a:gd name="connsiteX3" fmla="*/ 3912433 w 3912433"/>
              <a:gd name="connsiteY3" fmla="*/ 4168079 h 5168788"/>
            </a:gdLst>
            <a:ahLst/>
            <a:cxnLst>
              <a:cxn ang="0">
                <a:pos x="connsiteX0" y="connsiteY0"/>
              </a:cxn>
              <a:cxn ang="0">
                <a:pos x="connsiteX1" y="connsiteY1"/>
              </a:cxn>
              <a:cxn ang="0">
                <a:pos x="connsiteX2" y="connsiteY2"/>
              </a:cxn>
              <a:cxn ang="0">
                <a:pos x="connsiteX3" y="connsiteY3"/>
              </a:cxn>
            </a:cxnLst>
            <a:rect l="l" t="t" r="r" b="b"/>
            <a:pathLst>
              <a:path w="3912433" h="5168788">
                <a:moveTo>
                  <a:pt x="0" y="0"/>
                </a:moveTo>
                <a:lnTo>
                  <a:pt x="0" y="5168788"/>
                </a:lnTo>
                <a:lnTo>
                  <a:pt x="3912433" y="5168788"/>
                </a:lnTo>
                <a:lnTo>
                  <a:pt x="3912433" y="4168079"/>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ln>
                <a:solidFill>
                  <a:sysClr val="windowText" lastClr="000000"/>
                </a:solidFill>
              </a:ln>
              <a:solidFill>
                <a:sysClr val="windowText" lastClr="000000"/>
              </a:solidFill>
            </a:endParaRPr>
          </a:p>
        </p:txBody>
      </p:sp>
      <p:cxnSp>
        <p:nvCxnSpPr>
          <p:cNvPr id="18" name="Connecteur droit 17">
            <a:extLst>
              <a:ext uri="{FF2B5EF4-FFF2-40B4-BE49-F238E27FC236}">
                <a16:creationId xmlns:a16="http://schemas.microsoft.com/office/drawing/2014/main" id="{2B7F3532-0764-4856-AF98-4671C7227F48}"/>
              </a:ext>
              <a:ext uri="{C183D7F6-B498-43B3-948B-1728B52AA6E4}">
                <adec:decorative xmlns:adec="http://schemas.microsoft.com/office/drawing/2017/decorative" val="1"/>
              </a:ext>
            </a:extLst>
          </p:cNvPr>
          <p:cNvCxnSpPr>
            <a:cxnSpLocks/>
          </p:cNvCxnSpPr>
          <p:nvPr/>
        </p:nvCxnSpPr>
        <p:spPr>
          <a:xfrm>
            <a:off x="5546361" y="-30613"/>
            <a:ext cx="0" cy="177774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51DF3D98-3C30-4CFC-8643-C81E829C8C25}"/>
              </a:ext>
            </a:extLst>
          </p:cNvPr>
          <p:cNvSpPr>
            <a:spLocks noGrp="1"/>
          </p:cNvSpPr>
          <p:nvPr>
            <p:ph type="ctrTitle"/>
          </p:nvPr>
        </p:nvSpPr>
        <p:spPr>
          <a:xfrm>
            <a:off x="5546361" y="1905084"/>
            <a:ext cx="6580584" cy="1951037"/>
          </a:xfrm>
        </p:spPr>
        <p:txBody>
          <a:bodyPr rtlCol="0">
            <a:noAutofit/>
          </a:bodyPr>
          <a:lstStyle/>
          <a:p>
            <a:pPr rtl="0"/>
            <a:r>
              <a:rPr lang="fr-FR" sz="4500" dirty="0"/>
              <a:t>Conférence sur les ancrages identitaires de la Croix-Rouge</a:t>
            </a:r>
          </a:p>
        </p:txBody>
      </p:sp>
      <p:sp>
        <p:nvSpPr>
          <p:cNvPr id="6" name="Sous-titre 2">
            <a:extLst>
              <a:ext uri="{FF2B5EF4-FFF2-40B4-BE49-F238E27FC236}">
                <a16:creationId xmlns:a16="http://schemas.microsoft.com/office/drawing/2014/main" id="{062BA1DB-F15A-085A-F36A-0376930DC785}"/>
              </a:ext>
            </a:extLst>
          </p:cNvPr>
          <p:cNvSpPr txBox="1">
            <a:spLocks/>
          </p:cNvSpPr>
          <p:nvPr/>
        </p:nvSpPr>
        <p:spPr>
          <a:xfrm>
            <a:off x="279804" y="5307999"/>
            <a:ext cx="4093029" cy="164247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200" dirty="0">
                <a:solidFill>
                  <a:schemeClr val="accent1"/>
                </a:solidFill>
              </a:rPr>
              <a:t>Centre Henry Dunant, </a:t>
            </a:r>
          </a:p>
          <a:p>
            <a:r>
              <a:rPr lang="fr-FR" sz="1200" dirty="0">
                <a:solidFill>
                  <a:schemeClr val="accent1"/>
                </a:solidFill>
              </a:rPr>
              <a:t>92 route du Grand-Lancy, 1212, Grand-Lancy-Genève</a:t>
            </a:r>
          </a:p>
          <a:p>
            <a:r>
              <a:rPr lang="fr-FR" sz="1200" dirty="0">
                <a:solidFill>
                  <a:schemeClr val="accent1"/>
                </a:solidFill>
              </a:rPr>
              <a:t>Samedi 13 avril </a:t>
            </a:r>
          </a:p>
          <a:p>
            <a:r>
              <a:rPr lang="fr-FR" sz="1200" dirty="0">
                <a:solidFill>
                  <a:schemeClr val="accent1"/>
                </a:solidFill>
              </a:rPr>
              <a:t>10h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BC2CE0-8806-4B2A-A10A-32984D317434}"/>
              </a:ext>
            </a:extLst>
          </p:cNvPr>
          <p:cNvSpPr>
            <a:spLocks noGrp="1"/>
          </p:cNvSpPr>
          <p:nvPr>
            <p:ph type="body" idx="1"/>
          </p:nvPr>
        </p:nvSpPr>
        <p:spPr>
          <a:xfrm>
            <a:off x="838200" y="4593635"/>
            <a:ext cx="9926782" cy="1662546"/>
          </a:xfrm>
        </p:spPr>
        <p:txBody>
          <a:bodyPr rtlCol="0">
            <a:normAutofit/>
          </a:bodyPr>
          <a:lstStyle/>
          <a:p>
            <a:pPr rtl="0"/>
            <a:r>
              <a:rPr lang="fr-FR" dirty="0"/>
              <a:t>Correspondances et circulaires </a:t>
            </a:r>
          </a:p>
        </p:txBody>
      </p:sp>
      <p:sp>
        <p:nvSpPr>
          <p:cNvPr id="4" name="Espace réservé de la date 3">
            <a:extLst>
              <a:ext uri="{FF2B5EF4-FFF2-40B4-BE49-F238E27FC236}">
                <a16:creationId xmlns:a16="http://schemas.microsoft.com/office/drawing/2014/main" id="{6AF71291-B666-4D05-AAAE-17252D331CD9}"/>
              </a:ext>
            </a:extLst>
          </p:cNvPr>
          <p:cNvSpPr>
            <a:spLocks noGrp="1"/>
          </p:cNvSpPr>
          <p:nvPr>
            <p:ph type="dt" sz="half" idx="11"/>
          </p:nvPr>
        </p:nvSpPr>
        <p:spPr/>
        <p:txBody>
          <a:bodyPr rtlCol="0"/>
          <a:lstStyle/>
          <a:p>
            <a:pPr rtl="0"/>
            <a:r>
              <a:rPr lang="fr-FR" dirty="0"/>
              <a:t>2024</a:t>
            </a:r>
          </a:p>
        </p:txBody>
      </p:sp>
      <p:sp>
        <p:nvSpPr>
          <p:cNvPr id="6" name="Espace réservé du numéro de diapositive 5">
            <a:extLst>
              <a:ext uri="{FF2B5EF4-FFF2-40B4-BE49-F238E27FC236}">
                <a16:creationId xmlns:a16="http://schemas.microsoft.com/office/drawing/2014/main" id="{EDCA79AC-C897-45AD-8CB4-023E28E30EA1}"/>
              </a:ext>
            </a:extLst>
          </p:cNvPr>
          <p:cNvSpPr>
            <a:spLocks noGrp="1"/>
          </p:cNvSpPr>
          <p:nvPr>
            <p:ph type="sldNum" sz="quarter" idx="13"/>
          </p:nvPr>
        </p:nvSpPr>
        <p:spPr/>
        <p:txBody>
          <a:bodyPr rtlCol="0"/>
          <a:lstStyle/>
          <a:p>
            <a:pPr rtl="0"/>
            <a:fld id="{294A09A9-5501-47C1-A89A-A340965A2BE2}" type="slidenum">
              <a:rPr lang="fr-FR" smtClean="0"/>
              <a:t>10</a:t>
            </a:fld>
            <a:endParaRPr lang="fr-FR"/>
          </a:p>
        </p:txBody>
      </p:sp>
      <p:pic>
        <p:nvPicPr>
          <p:cNvPr id="9" name="Espace réservé pour une image  8">
            <a:extLst>
              <a:ext uri="{FF2B5EF4-FFF2-40B4-BE49-F238E27FC236}">
                <a16:creationId xmlns:a16="http://schemas.microsoft.com/office/drawing/2014/main" id="{66CECDE4-0F70-2E7A-0032-8B74BD0D5DA7}"/>
              </a:ext>
            </a:extLst>
          </p:cNvPr>
          <p:cNvPicPr>
            <a:picLocks noGrp="1" noChangeAspect="1"/>
          </p:cNvPicPr>
          <p:nvPr>
            <p:ph type="pic" sz="quarter" idx="10"/>
          </p:nvPr>
        </p:nvPicPr>
        <p:blipFill rotWithShape="1">
          <a:blip r:embed="rId3">
            <a:alphaModFix amt="70000"/>
          </a:blip>
          <a:srcRect t="40124" b="40124"/>
          <a:stretch/>
        </p:blipFill>
        <p:spPr>
          <a:prstGeom prst="rect">
            <a:avLst/>
          </a:prstGeom>
        </p:spPr>
      </p:pic>
      <p:sp>
        <p:nvSpPr>
          <p:cNvPr id="2" name="Titre 1">
            <a:extLst>
              <a:ext uri="{FF2B5EF4-FFF2-40B4-BE49-F238E27FC236}">
                <a16:creationId xmlns:a16="http://schemas.microsoft.com/office/drawing/2014/main" id="{69FAE308-3076-43DB-B834-DA0B0AE19AF9}"/>
              </a:ext>
            </a:extLst>
          </p:cNvPr>
          <p:cNvSpPr>
            <a:spLocks noGrp="1"/>
          </p:cNvSpPr>
          <p:nvPr>
            <p:ph type="title"/>
          </p:nvPr>
        </p:nvSpPr>
        <p:spPr>
          <a:xfrm>
            <a:off x="1" y="2631132"/>
            <a:ext cx="11118272" cy="1281108"/>
          </a:xfrm>
        </p:spPr>
        <p:txBody>
          <a:bodyPr rtlCol="0">
            <a:normAutofit/>
          </a:bodyPr>
          <a:lstStyle/>
          <a:p>
            <a:pPr rtl="0"/>
            <a:r>
              <a:rPr lang="fr-FR" sz="2000" b="1" dirty="0">
                <a:effectLst/>
                <a:latin typeface="Times New Roman" panose="02020603050405020304" pitchFamily="18" charset="0"/>
                <a:ea typeface="Calibri" panose="020F0502020204030204" pitchFamily="34" charset="0"/>
              </a:rPr>
              <a:t>Contribution d’Henry Dunant à la formation d’un réseau international d’engagement chrétien</a:t>
            </a:r>
            <a:r>
              <a:rPr lang="fr-FR" sz="2000" dirty="0">
                <a:effectLst/>
                <a:latin typeface="Times New Roman" panose="02020603050405020304" pitchFamily="18" charset="0"/>
                <a:ea typeface="Calibri" panose="020F0502020204030204" pitchFamily="34" charset="0"/>
              </a:rPr>
              <a:t> </a:t>
            </a:r>
            <a:endParaRPr lang="fr-FR" sz="2000" dirty="0"/>
          </a:p>
        </p:txBody>
      </p:sp>
      <p:sp>
        <p:nvSpPr>
          <p:cNvPr id="7" name="Espace réservé du pied de page 4">
            <a:extLst>
              <a:ext uri="{FF2B5EF4-FFF2-40B4-BE49-F238E27FC236}">
                <a16:creationId xmlns:a16="http://schemas.microsoft.com/office/drawing/2014/main" id="{CD6F3515-5A8C-4A16-E241-2D0270AC0660}"/>
              </a:ext>
            </a:extLst>
          </p:cNvPr>
          <p:cNvSpPr txBox="1">
            <a:spLocks/>
          </p:cNvSpPr>
          <p:nvPr/>
        </p:nvSpPr>
        <p:spPr>
          <a:xfrm>
            <a:off x="4038600" y="6356350"/>
            <a:ext cx="4114800" cy="365125"/>
          </a:xfrm>
          <a:prstGeom prst="rect">
            <a:avLst/>
          </a:prstGeom>
        </p:spPr>
        <p:txBody>
          <a:bodyPr vert="horz" lIns="91440" tIns="45720" rIns="91440" bIns="45720" rtlCol="0" anchor="ctr">
            <a:normAutofit/>
          </a:bodyP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a:t>Ancrages identitaires de la Croix-Rouge</a:t>
            </a:r>
            <a:endParaRPr lang="fr-FR" dirty="0"/>
          </a:p>
        </p:txBody>
      </p:sp>
    </p:spTree>
    <p:extLst>
      <p:ext uri="{BB962C8B-B14F-4D97-AF65-F5344CB8AC3E}">
        <p14:creationId xmlns:p14="http://schemas.microsoft.com/office/powerpoint/2010/main" val="3103683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F19B6C8-B617-7C17-6DFB-2404C9145BE5}"/>
              </a:ext>
            </a:extLst>
          </p:cNvPr>
          <p:cNvSpPr>
            <a:spLocks noGrp="1"/>
          </p:cNvSpPr>
          <p:nvPr>
            <p:ph type="body" idx="1"/>
          </p:nvPr>
        </p:nvSpPr>
        <p:spPr/>
        <p:txBody>
          <a:bodyPr/>
          <a:lstStyle/>
          <a:p>
            <a:pPr marL="457200" indent="-457200" rtl="0">
              <a:lnSpc>
                <a:spcPct val="90000"/>
              </a:lnSpc>
              <a:buAutoNum type="alphaLcParenR"/>
            </a:pPr>
            <a:r>
              <a:rPr lang="fr-FR" sz="1800" dirty="0"/>
              <a:t>Contexte de la bataille de Solférino</a:t>
            </a:r>
          </a:p>
          <a:p>
            <a:pPr marL="493200" indent="-457200" rtl="0">
              <a:lnSpc>
                <a:spcPct val="90000"/>
              </a:lnSpc>
              <a:buAutoNum type="alphaLcParenR"/>
            </a:pPr>
            <a:r>
              <a:rPr lang="fr-FR" sz="1800" dirty="0"/>
              <a:t>Mobilisation de quelques personnalités annonçant la Croix-Rouge</a:t>
            </a:r>
          </a:p>
          <a:p>
            <a:pPr marL="457200" indent="-457200" rtl="0">
              <a:lnSpc>
                <a:spcPct val="90000"/>
              </a:lnSpc>
              <a:buAutoNum type="alphaLcParenR"/>
            </a:pPr>
            <a:r>
              <a:rPr lang="fr-FR" sz="1800" dirty="0"/>
              <a:t>Un souvenir de Solférino comme une parabole de l’universalité</a:t>
            </a:r>
          </a:p>
          <a:p>
            <a:endParaRPr lang="fr-FR" dirty="0"/>
          </a:p>
        </p:txBody>
      </p:sp>
      <p:sp>
        <p:nvSpPr>
          <p:cNvPr id="5" name="Espace réservé de la date 4">
            <a:extLst>
              <a:ext uri="{FF2B5EF4-FFF2-40B4-BE49-F238E27FC236}">
                <a16:creationId xmlns:a16="http://schemas.microsoft.com/office/drawing/2014/main" id="{CEB8F98A-446F-130F-121D-D132B2E2E257}"/>
              </a:ext>
            </a:extLst>
          </p:cNvPr>
          <p:cNvSpPr>
            <a:spLocks noGrp="1"/>
          </p:cNvSpPr>
          <p:nvPr>
            <p:ph type="dt" sz="half" idx="11"/>
          </p:nvPr>
        </p:nvSpPr>
        <p:spPr/>
        <p:txBody>
          <a:bodyPr/>
          <a:lstStyle/>
          <a:p>
            <a:pPr rtl="0"/>
            <a:r>
              <a:rPr lang="fr-FR" noProof="0" dirty="0"/>
              <a:t>2024</a:t>
            </a:r>
          </a:p>
        </p:txBody>
      </p:sp>
      <p:sp>
        <p:nvSpPr>
          <p:cNvPr id="7" name="Espace réservé du numéro de diapositive 6">
            <a:extLst>
              <a:ext uri="{FF2B5EF4-FFF2-40B4-BE49-F238E27FC236}">
                <a16:creationId xmlns:a16="http://schemas.microsoft.com/office/drawing/2014/main" id="{5372F127-1AB3-8E64-A359-9F471A5293B7}"/>
              </a:ext>
            </a:extLst>
          </p:cNvPr>
          <p:cNvSpPr>
            <a:spLocks noGrp="1"/>
          </p:cNvSpPr>
          <p:nvPr>
            <p:ph type="sldNum" sz="quarter" idx="13"/>
          </p:nvPr>
        </p:nvSpPr>
        <p:spPr/>
        <p:txBody>
          <a:bodyPr/>
          <a:lstStyle/>
          <a:p>
            <a:pPr rtl="0"/>
            <a:fld id="{294A09A9-5501-47C1-A89A-A340965A2BE2}" type="slidenum">
              <a:rPr lang="fr-FR" noProof="0" smtClean="0"/>
              <a:t>11</a:t>
            </a:fld>
            <a:endParaRPr lang="fr-FR" noProof="0"/>
          </a:p>
        </p:txBody>
      </p:sp>
      <p:pic>
        <p:nvPicPr>
          <p:cNvPr id="11" name="Espace réservé pour une image  10" descr="Bataille de Solférino, 24 juin 21859, Adolphe Yvon. Huile sur toile 43cm sur 65 cm, XIXe siècle, conservé au musée du Second Empire. ">
            <a:extLst>
              <a:ext uri="{FF2B5EF4-FFF2-40B4-BE49-F238E27FC236}">
                <a16:creationId xmlns:a16="http://schemas.microsoft.com/office/drawing/2014/main" id="{3282903D-941C-52C0-C992-E5AA5416D3B0}"/>
              </a:ext>
            </a:extLst>
          </p:cNvPr>
          <p:cNvPicPr>
            <a:picLocks noGrp="1" noChangeAspect="1"/>
          </p:cNvPicPr>
          <p:nvPr>
            <p:ph type="pic" sz="quarter" idx="10"/>
          </p:nvPr>
        </p:nvPicPr>
        <p:blipFill>
          <a:blip r:embed="rId2"/>
          <a:srcRect t="31410" b="31410"/>
          <a:stretch>
            <a:fillRect/>
          </a:stretch>
        </p:blipFill>
        <p:spPr/>
      </p:pic>
      <p:sp>
        <p:nvSpPr>
          <p:cNvPr id="10" name="Titre 1">
            <a:extLst>
              <a:ext uri="{FF2B5EF4-FFF2-40B4-BE49-F238E27FC236}">
                <a16:creationId xmlns:a16="http://schemas.microsoft.com/office/drawing/2014/main" id="{6B6BE582-AF29-C2E0-61C8-1330C8407E79}"/>
              </a:ext>
            </a:extLst>
          </p:cNvPr>
          <p:cNvSpPr>
            <a:spLocks noGrp="1"/>
          </p:cNvSpPr>
          <p:nvPr>
            <p:ph type="title"/>
          </p:nvPr>
        </p:nvSpPr>
        <p:spPr/>
        <p:txBody>
          <a:bodyPr rtlCol="0">
            <a:normAutofit/>
          </a:bodyPr>
          <a:lstStyle/>
          <a:p>
            <a:pPr rtl="0"/>
            <a:r>
              <a:rPr lang="fr-FR" sz="4000" dirty="0"/>
              <a:t>Castiglione, comme point de départ de la Croix-Rouge (1859-1862)</a:t>
            </a:r>
          </a:p>
        </p:txBody>
      </p:sp>
      <p:sp>
        <p:nvSpPr>
          <p:cNvPr id="12" name="ZoneTexte 11">
            <a:extLst>
              <a:ext uri="{FF2B5EF4-FFF2-40B4-BE49-F238E27FC236}">
                <a16:creationId xmlns:a16="http://schemas.microsoft.com/office/drawing/2014/main" id="{E634E40C-390B-8CB2-14C6-BF1180ACEDD3}"/>
              </a:ext>
            </a:extLst>
          </p:cNvPr>
          <p:cNvSpPr txBox="1"/>
          <p:nvPr/>
        </p:nvSpPr>
        <p:spPr>
          <a:xfrm>
            <a:off x="7844443" y="5458957"/>
            <a:ext cx="4120444" cy="646331"/>
          </a:xfrm>
          <a:prstGeom prst="rect">
            <a:avLst/>
          </a:prstGeom>
          <a:noFill/>
        </p:spPr>
        <p:txBody>
          <a:bodyPr wrap="square" rtlCol="0">
            <a:spAutoFit/>
          </a:bodyPr>
          <a:lstStyle/>
          <a:p>
            <a:pPr algn="r"/>
            <a:r>
              <a:rPr lang="fr-FR" sz="1200" dirty="0"/>
              <a:t>Bataille de Solférino, 24 juin 1859, Adolphe Yvon. Huile sur toile 43cm sur 65 cm, XIXe siècle, conservé au musée du Second Empire</a:t>
            </a:r>
            <a:r>
              <a:rPr lang="fr-FR" sz="1200" dirty="0">
                <a:solidFill>
                  <a:schemeClr val="bg1"/>
                </a:solidFill>
              </a:rPr>
              <a:t>. </a:t>
            </a:r>
            <a:endParaRPr lang="fr-FR" dirty="0"/>
          </a:p>
        </p:txBody>
      </p:sp>
      <p:sp>
        <p:nvSpPr>
          <p:cNvPr id="3" name="Espace réservé du pied de page 4">
            <a:extLst>
              <a:ext uri="{FF2B5EF4-FFF2-40B4-BE49-F238E27FC236}">
                <a16:creationId xmlns:a16="http://schemas.microsoft.com/office/drawing/2014/main" id="{2D6F0F92-815B-862F-58FD-6324BC0E9B7B}"/>
              </a:ext>
            </a:extLst>
          </p:cNvPr>
          <p:cNvSpPr txBox="1">
            <a:spLocks/>
          </p:cNvSpPr>
          <p:nvPr/>
        </p:nvSpPr>
        <p:spPr>
          <a:xfrm>
            <a:off x="4038600" y="6356350"/>
            <a:ext cx="4114800" cy="365125"/>
          </a:xfrm>
          <a:prstGeom prst="rect">
            <a:avLst/>
          </a:prstGeom>
        </p:spPr>
        <p:txBody>
          <a:bodyPr vert="horz" lIns="91440" tIns="45720" rIns="91440" bIns="45720" rtlCol="0" anchor="ctr">
            <a:normAutofit/>
          </a:bodyP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a:t>Ancrages identitaires de la Croix-Rouge</a:t>
            </a:r>
            <a:endParaRPr lang="fr-FR" dirty="0"/>
          </a:p>
        </p:txBody>
      </p:sp>
    </p:spTree>
    <p:extLst>
      <p:ext uri="{BB962C8B-B14F-4D97-AF65-F5344CB8AC3E}">
        <p14:creationId xmlns:p14="http://schemas.microsoft.com/office/powerpoint/2010/main" val="133350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Espace réservé pour une image  10" descr="Bataille de Solférino, 24 juin 21859, Adolphe Yvon. Huile sur toile 43cm sur 65 cm, XIXe siècle, conservé au musée du Second Empire. ">
            <a:extLst>
              <a:ext uri="{FF2B5EF4-FFF2-40B4-BE49-F238E27FC236}">
                <a16:creationId xmlns:a16="http://schemas.microsoft.com/office/drawing/2014/main" id="{57E1BE76-0139-8731-1768-98CE9F075118}"/>
              </a:ext>
            </a:extLst>
          </p:cNvPr>
          <p:cNvPicPr>
            <a:picLocks noGrp="1" noChangeAspect="1"/>
          </p:cNvPicPr>
          <p:nvPr>
            <p:ph type="pic" sz="quarter" idx="11"/>
          </p:nvPr>
        </p:nvPicPr>
        <p:blipFill rotWithShape="1">
          <a:blip r:embed="rId2"/>
          <a:srcRect t="13357"/>
          <a:stretch/>
        </p:blipFill>
        <p:spPr>
          <a:xfrm>
            <a:off x="20" y="10"/>
            <a:ext cx="12191980" cy="6866290"/>
          </a:xfrm>
          <a:prstGeom prst="rect">
            <a:avLst/>
          </a:prstGeom>
        </p:spPr>
      </p:pic>
      <p:sp>
        <p:nvSpPr>
          <p:cNvPr id="5" name="Espace réservé de la date 4">
            <a:extLst>
              <a:ext uri="{FF2B5EF4-FFF2-40B4-BE49-F238E27FC236}">
                <a16:creationId xmlns:a16="http://schemas.microsoft.com/office/drawing/2014/main" id="{7BA02B79-47E9-8274-892B-08639E0C39F7}"/>
              </a:ext>
            </a:extLst>
          </p:cNvPr>
          <p:cNvSpPr>
            <a:spLocks noGrp="1"/>
          </p:cNvSpPr>
          <p:nvPr>
            <p:ph type="dt" sz="half" idx="12"/>
          </p:nvPr>
        </p:nvSpPr>
        <p:spPr>
          <a:xfrm>
            <a:off x="247710" y="6173787"/>
            <a:ext cx="2743200" cy="365125"/>
          </a:xfrm>
        </p:spPr>
        <p:txBody>
          <a:bodyPr vert="horz" lIns="91440" tIns="45720" rIns="91440" bIns="45720" rtlCol="0" anchor="ctr">
            <a:noAutofit/>
          </a:bodyPr>
          <a:lstStyle/>
          <a:p>
            <a:pPr>
              <a:spcAft>
                <a:spcPts val="600"/>
              </a:spcAft>
            </a:pPr>
            <a:r>
              <a:rPr lang="fr-FR" sz="1000" dirty="0"/>
              <a:t>Bataille de Solférino, 24 juin 1859, Adolphe Yvon. Huile sur toile 43cm sur 65 cm, XIXe siècle, conservé au musée du Second Empire</a:t>
            </a:r>
            <a:r>
              <a:rPr lang="fr-FR" sz="1000" dirty="0">
                <a:solidFill>
                  <a:schemeClr val="bg1"/>
                </a:solidFill>
              </a:rPr>
              <a:t>. </a:t>
            </a:r>
            <a:endParaRPr lang="fr-FR" sz="1000" dirty="0"/>
          </a:p>
        </p:txBody>
      </p:sp>
      <p:sp>
        <p:nvSpPr>
          <p:cNvPr id="6" name="Espace réservé du pied de page 5">
            <a:extLst>
              <a:ext uri="{FF2B5EF4-FFF2-40B4-BE49-F238E27FC236}">
                <a16:creationId xmlns:a16="http://schemas.microsoft.com/office/drawing/2014/main" id="{3EB39A20-AF35-ED28-8E4F-E620EE9F1F1E}"/>
              </a:ext>
            </a:extLst>
          </p:cNvPr>
          <p:cNvSpPr>
            <a:spLocks noGrp="1"/>
          </p:cNvSpPr>
          <p:nvPr>
            <p:ph type="ftr" sz="quarter" idx="13"/>
          </p:nvPr>
        </p:nvSpPr>
        <p:spPr>
          <a:xfrm>
            <a:off x="4038600" y="6356350"/>
            <a:ext cx="4114800" cy="365125"/>
          </a:xfrm>
        </p:spPr>
        <p:txBody>
          <a:bodyPr vert="horz" lIns="91440" tIns="45720" rIns="91440" bIns="45720" rtlCol="0" anchor="ctr">
            <a:normAutofit/>
          </a:bodyPr>
          <a:lstStyle/>
          <a:p>
            <a:pPr>
              <a:spcAft>
                <a:spcPts val="600"/>
              </a:spcAft>
            </a:pPr>
            <a:r>
              <a:rPr lang="en-US" kern="1200" noProof="0" dirty="0">
                <a:solidFill>
                  <a:srgbClr val="FFFFFF"/>
                </a:solidFill>
                <a:latin typeface="+mn-lt"/>
                <a:ea typeface="+mn-ea"/>
                <a:cs typeface="+mn-cs"/>
              </a:rPr>
              <a:t>La </a:t>
            </a:r>
            <a:r>
              <a:rPr lang="fr-FR" kern="1200" dirty="0">
                <a:solidFill>
                  <a:srgbClr val="FFFFFF"/>
                </a:solidFill>
                <a:latin typeface="+mn-lt"/>
                <a:ea typeface="+mn-ea"/>
                <a:cs typeface="+mn-cs"/>
              </a:rPr>
              <a:t>bataille</a:t>
            </a:r>
            <a:r>
              <a:rPr lang="en-US" kern="1200" noProof="0" dirty="0">
                <a:solidFill>
                  <a:srgbClr val="FFFFFF"/>
                </a:solidFill>
                <a:latin typeface="+mn-lt"/>
                <a:ea typeface="+mn-ea"/>
                <a:cs typeface="+mn-cs"/>
              </a:rPr>
              <a:t> de solferino </a:t>
            </a:r>
          </a:p>
        </p:txBody>
      </p:sp>
      <p:sp>
        <p:nvSpPr>
          <p:cNvPr id="7" name="Espace réservé du numéro de diapositive 6">
            <a:extLst>
              <a:ext uri="{FF2B5EF4-FFF2-40B4-BE49-F238E27FC236}">
                <a16:creationId xmlns:a16="http://schemas.microsoft.com/office/drawing/2014/main" id="{F1F867C7-6B64-330F-0859-6C538804F078}"/>
              </a:ext>
            </a:extLst>
          </p:cNvPr>
          <p:cNvSpPr>
            <a:spLocks noGrp="1"/>
          </p:cNvSpPr>
          <p:nvPr>
            <p:ph type="sldNum" sz="quarter" idx="14"/>
          </p:nvPr>
        </p:nvSpPr>
        <p:spPr>
          <a:xfrm>
            <a:off x="8732520" y="6356350"/>
            <a:ext cx="3200400" cy="365125"/>
          </a:xfrm>
        </p:spPr>
        <p:txBody>
          <a:bodyPr vert="horz" lIns="91440" tIns="45720" rIns="91440" bIns="45720" rtlCol="0" anchor="ctr">
            <a:normAutofit/>
          </a:bodyPr>
          <a:lstStyle/>
          <a:p>
            <a:pPr>
              <a:spcAft>
                <a:spcPts val="600"/>
              </a:spcAft>
            </a:pPr>
            <a:fld id="{294A09A9-5501-47C1-A89A-A340965A2BE2}" type="slidenum">
              <a:rPr lang="en-US" noProof="0">
                <a:solidFill>
                  <a:srgbClr val="FFFFFF"/>
                </a:solidFill>
              </a:rPr>
              <a:pPr>
                <a:spcAft>
                  <a:spcPts val="600"/>
                </a:spcAft>
              </a:pPr>
              <a:t>12</a:t>
            </a:fld>
            <a:endParaRPr lang="en-US" noProof="0">
              <a:solidFill>
                <a:srgbClr val="FFFFFF"/>
              </a:solidFill>
            </a:endParaRPr>
          </a:p>
        </p:txBody>
      </p:sp>
    </p:spTree>
    <p:extLst>
      <p:ext uri="{BB962C8B-B14F-4D97-AF65-F5344CB8AC3E}">
        <p14:creationId xmlns:p14="http://schemas.microsoft.com/office/powerpoint/2010/main" val="32118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04399C4-66C3-7182-F439-44CF89144A7F}"/>
              </a:ext>
            </a:extLst>
          </p:cNvPr>
          <p:cNvPicPr>
            <a:picLocks noChangeAspect="1"/>
          </p:cNvPicPr>
          <p:nvPr/>
        </p:nvPicPr>
        <p:blipFill>
          <a:blip r:embed="rId2">
            <a:alphaModFix amt="50000"/>
          </a:blip>
          <a:stretch>
            <a:fillRect/>
          </a:stretch>
        </p:blipFill>
        <p:spPr>
          <a:xfrm>
            <a:off x="178675" y="1242051"/>
            <a:ext cx="5917324" cy="4395264"/>
          </a:xfrm>
          <a:prstGeom prst="rect">
            <a:avLst/>
          </a:prstGeom>
        </p:spPr>
      </p:pic>
      <p:pic>
        <p:nvPicPr>
          <p:cNvPr id="9" name="Image 8">
            <a:extLst>
              <a:ext uri="{FF2B5EF4-FFF2-40B4-BE49-F238E27FC236}">
                <a16:creationId xmlns:a16="http://schemas.microsoft.com/office/drawing/2014/main" id="{683A70AD-AC20-6CBE-468E-7EAC2CE43B8C}"/>
              </a:ext>
            </a:extLst>
          </p:cNvPr>
          <p:cNvPicPr>
            <a:picLocks noChangeAspect="1"/>
          </p:cNvPicPr>
          <p:nvPr/>
        </p:nvPicPr>
        <p:blipFill rotWithShape="1">
          <a:blip r:embed="rId3"/>
          <a:srcRect r="1" b="7189"/>
          <a:stretch/>
        </p:blipFill>
        <p:spPr>
          <a:xfrm>
            <a:off x="6095999" y="10"/>
            <a:ext cx="6096001" cy="6857990"/>
          </a:xfrm>
          <a:prstGeom prst="rect">
            <a:avLst/>
          </a:prstGeom>
          <a:noFill/>
        </p:spPr>
      </p:pic>
      <p:sp>
        <p:nvSpPr>
          <p:cNvPr id="20" name="Title 2">
            <a:extLst>
              <a:ext uri="{FF2B5EF4-FFF2-40B4-BE49-F238E27FC236}">
                <a16:creationId xmlns:a16="http://schemas.microsoft.com/office/drawing/2014/main" id="{7B34B6AD-0540-090B-A099-58CF8DE3FAD3}"/>
              </a:ext>
            </a:extLst>
          </p:cNvPr>
          <p:cNvSpPr>
            <a:spLocks noGrp="1"/>
          </p:cNvSpPr>
          <p:nvPr>
            <p:ph type="title"/>
          </p:nvPr>
        </p:nvSpPr>
        <p:spPr>
          <a:xfrm>
            <a:off x="672256" y="340453"/>
            <a:ext cx="5079113" cy="365125"/>
          </a:xfrm>
        </p:spPr>
        <p:txBody>
          <a:bodyPr>
            <a:noAutofit/>
          </a:bodyPr>
          <a:lstStyle/>
          <a:p>
            <a:r>
              <a:rPr lang="fr-FR" sz="3000" dirty="0"/>
              <a:t>L’appel humanitaire </a:t>
            </a:r>
            <a:br>
              <a:rPr lang="fr-FR" sz="3000" dirty="0"/>
            </a:br>
            <a:r>
              <a:rPr lang="fr-FR" sz="3000" dirty="0"/>
              <a:t>de Louis Appia</a:t>
            </a:r>
          </a:p>
        </p:txBody>
      </p:sp>
      <p:sp>
        <p:nvSpPr>
          <p:cNvPr id="22" name="Content Placeholder 3">
            <a:extLst>
              <a:ext uri="{FF2B5EF4-FFF2-40B4-BE49-F238E27FC236}">
                <a16:creationId xmlns:a16="http://schemas.microsoft.com/office/drawing/2014/main" id="{691AD528-37A7-D94B-0483-53D463818530}"/>
              </a:ext>
            </a:extLst>
          </p:cNvPr>
          <p:cNvSpPr>
            <a:spLocks noGrp="1"/>
          </p:cNvSpPr>
          <p:nvPr>
            <p:ph idx="1"/>
          </p:nvPr>
        </p:nvSpPr>
        <p:spPr>
          <a:xfrm>
            <a:off x="672256" y="1698275"/>
            <a:ext cx="4205990" cy="766144"/>
          </a:xfrm>
        </p:spPr>
        <p:txBody>
          <a:bodyPr/>
          <a:lstStyle/>
          <a:p>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Je le pansai, Dieu le guérit.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Espace réservé du numéro de diapositive 6">
            <a:extLst>
              <a:ext uri="{FF2B5EF4-FFF2-40B4-BE49-F238E27FC236}">
                <a16:creationId xmlns:a16="http://schemas.microsoft.com/office/drawing/2014/main" id="{D1867824-89C1-94B4-2B52-9F731F323AA5}"/>
              </a:ext>
            </a:extLst>
          </p:cNvPr>
          <p:cNvSpPr>
            <a:spLocks noGrp="1"/>
          </p:cNvSpPr>
          <p:nvPr>
            <p:ph type="sldNum" sz="quarter" idx="4"/>
          </p:nvPr>
        </p:nvSpPr>
        <p:spPr>
          <a:xfrm>
            <a:off x="10713308" y="6356350"/>
            <a:ext cx="1097692" cy="365125"/>
          </a:xfrm>
        </p:spPr>
        <p:txBody>
          <a:bodyPr anchor="ctr">
            <a:normAutofit/>
          </a:bodyPr>
          <a:lstStyle/>
          <a:p>
            <a:pPr rtl="0">
              <a:spcAft>
                <a:spcPts val="600"/>
              </a:spcAft>
            </a:pPr>
            <a:fld id="{294A09A9-5501-47C1-A89A-A340965A2BE2}" type="slidenum">
              <a:rPr lang="fr-FR" noProof="0" smtClean="0"/>
              <a:pPr rtl="0">
                <a:spcAft>
                  <a:spcPts val="600"/>
                </a:spcAft>
              </a:pPr>
              <a:t>13</a:t>
            </a:fld>
            <a:endParaRPr lang="fr-FR" noProof="0"/>
          </a:p>
        </p:txBody>
      </p:sp>
      <p:sp>
        <p:nvSpPr>
          <p:cNvPr id="5" name="Espace réservé de la date 4">
            <a:extLst>
              <a:ext uri="{FF2B5EF4-FFF2-40B4-BE49-F238E27FC236}">
                <a16:creationId xmlns:a16="http://schemas.microsoft.com/office/drawing/2014/main" id="{BF1DE3B7-E47B-5A91-3167-174A405C0741}"/>
              </a:ext>
            </a:extLst>
          </p:cNvPr>
          <p:cNvSpPr>
            <a:spLocks noGrp="1"/>
          </p:cNvSpPr>
          <p:nvPr>
            <p:ph type="dt" sz="half" idx="2"/>
          </p:nvPr>
        </p:nvSpPr>
        <p:spPr>
          <a:xfrm>
            <a:off x="381000" y="6356350"/>
            <a:ext cx="1954427" cy="365125"/>
          </a:xfrm>
        </p:spPr>
        <p:txBody>
          <a:bodyPr anchor="ctr">
            <a:normAutofit/>
          </a:bodyPr>
          <a:lstStyle/>
          <a:p>
            <a:pPr rtl="0">
              <a:spcAft>
                <a:spcPts val="600"/>
              </a:spcAft>
            </a:pPr>
            <a:r>
              <a:rPr lang="fr-FR" noProof="0" dirty="0"/>
              <a:t>2024</a:t>
            </a:r>
          </a:p>
        </p:txBody>
      </p:sp>
      <p:sp>
        <p:nvSpPr>
          <p:cNvPr id="10" name="Espace réservé du pied de page 4">
            <a:extLst>
              <a:ext uri="{FF2B5EF4-FFF2-40B4-BE49-F238E27FC236}">
                <a16:creationId xmlns:a16="http://schemas.microsoft.com/office/drawing/2014/main" id="{7FDCAB8B-9BCF-BA2D-C619-12724161AF38}"/>
              </a:ext>
            </a:extLst>
          </p:cNvPr>
          <p:cNvSpPr txBox="1">
            <a:spLocks/>
          </p:cNvSpPr>
          <p:nvPr/>
        </p:nvSpPr>
        <p:spPr>
          <a:xfrm>
            <a:off x="4038600" y="6356350"/>
            <a:ext cx="4114800" cy="365125"/>
          </a:xfrm>
          <a:prstGeom prst="rect">
            <a:avLst/>
          </a:prstGeom>
        </p:spPr>
        <p:txBody>
          <a:bodyPr anchor="ctr">
            <a:normAutofit fontScale="92500"/>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dirty="0"/>
              <a:t>Ancrages identitaires de la Croix-Rouge</a:t>
            </a:r>
          </a:p>
        </p:txBody>
      </p:sp>
      <p:sp>
        <p:nvSpPr>
          <p:cNvPr id="2" name="Espace réservé du pied de page 4">
            <a:extLst>
              <a:ext uri="{FF2B5EF4-FFF2-40B4-BE49-F238E27FC236}">
                <a16:creationId xmlns:a16="http://schemas.microsoft.com/office/drawing/2014/main" id="{FDD96463-E7AB-5CB1-9B74-CEB433E90D1C}"/>
              </a:ext>
            </a:extLst>
          </p:cNvPr>
          <p:cNvSpPr txBox="1">
            <a:spLocks/>
          </p:cNvSpPr>
          <p:nvPr/>
        </p:nvSpPr>
        <p:spPr>
          <a:xfrm>
            <a:off x="8655908" y="6410231"/>
            <a:ext cx="4114800" cy="365125"/>
          </a:xfrm>
          <a:prstGeom prst="rect">
            <a:avLst/>
          </a:prstGeom>
        </p:spPr>
        <p:txBody>
          <a:bodyPr anchor="ctr">
            <a:normAutofit/>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sz="1200" dirty="0"/>
              <a:t>Portrait de Louis Appia</a:t>
            </a:r>
          </a:p>
        </p:txBody>
      </p:sp>
    </p:spTree>
    <p:extLst>
      <p:ext uri="{BB962C8B-B14F-4D97-AF65-F5344CB8AC3E}">
        <p14:creationId xmlns:p14="http://schemas.microsoft.com/office/powerpoint/2010/main" val="206726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15DAD-520F-80B4-6934-4A33843EEC08}"/>
              </a:ext>
            </a:extLst>
          </p:cNvPr>
          <p:cNvPicPr>
            <a:picLocks noChangeAspect="1"/>
          </p:cNvPicPr>
          <p:nvPr/>
        </p:nvPicPr>
        <p:blipFill rotWithShape="1">
          <a:blip r:embed="rId2"/>
          <a:srcRect l="8253" r="5607"/>
          <a:stretch/>
        </p:blipFill>
        <p:spPr>
          <a:xfrm>
            <a:off x="-85" y="-4763"/>
            <a:ext cx="5021348" cy="6858001"/>
          </a:xfrm>
          <a:prstGeom prst="rect">
            <a:avLst/>
          </a:prstGeom>
          <a:noFill/>
        </p:spPr>
      </p:pic>
      <p:sp>
        <p:nvSpPr>
          <p:cNvPr id="13" name="Title 2">
            <a:extLst>
              <a:ext uri="{FF2B5EF4-FFF2-40B4-BE49-F238E27FC236}">
                <a16:creationId xmlns:a16="http://schemas.microsoft.com/office/drawing/2014/main" id="{6AE4C29B-1FB0-BE1E-18A8-7C13E10E21C9}"/>
              </a:ext>
            </a:extLst>
          </p:cNvPr>
          <p:cNvSpPr>
            <a:spLocks noGrp="1"/>
          </p:cNvSpPr>
          <p:nvPr>
            <p:ph type="title"/>
          </p:nvPr>
        </p:nvSpPr>
        <p:spPr>
          <a:xfrm>
            <a:off x="3376862" y="341357"/>
            <a:ext cx="4776538" cy="1601743"/>
          </a:xfrm>
        </p:spPr>
        <p:txBody>
          <a:bodyPr/>
          <a:lstStyle/>
          <a:p>
            <a:r>
              <a:rPr lang="fr-FR" sz="3000" dirty="0"/>
              <a:t>La comtesse de Gasparin, une héroïne humanitaire </a:t>
            </a:r>
          </a:p>
        </p:txBody>
      </p:sp>
      <p:sp>
        <p:nvSpPr>
          <p:cNvPr id="15" name="Content Placeholder 3">
            <a:extLst>
              <a:ext uri="{FF2B5EF4-FFF2-40B4-BE49-F238E27FC236}">
                <a16:creationId xmlns:a16="http://schemas.microsoft.com/office/drawing/2014/main" id="{0C85CC38-3E11-1AD7-6D0E-B7C824027B23}"/>
              </a:ext>
            </a:extLst>
          </p:cNvPr>
          <p:cNvSpPr>
            <a:spLocks noGrp="1"/>
          </p:cNvSpPr>
          <p:nvPr>
            <p:ph idx="1"/>
          </p:nvPr>
        </p:nvSpPr>
        <p:spPr>
          <a:xfrm>
            <a:off x="6096000" y="2074127"/>
            <a:ext cx="5259388" cy="3852383"/>
          </a:xfrm>
        </p:spPr>
        <p:txBody>
          <a:bodyPr/>
          <a:lstStyle/>
          <a:p>
            <a:r>
              <a:rPr lang="fr-FR" sz="1800" dirty="0">
                <a:effectLst/>
                <a:latin typeface="Times New Roman" panose="02020603050405020304" pitchFamily="18" charset="0"/>
                <a:ea typeface="Calibri" panose="020F0502020204030204" pitchFamily="34" charset="0"/>
              </a:rPr>
              <a:t>Valérie Boissier, connue sous le nom de Madame la Comtesse Agénor de Gasparin</a:t>
            </a:r>
            <a:r>
              <a:rPr lang="fr-FR" sz="1800" dirty="0">
                <a:latin typeface="Times New Roman" panose="02020603050405020304" pitchFamily="18" charset="0"/>
                <a:ea typeface="Calibri" panose="020F0502020204030204" pitchFamily="34" charset="0"/>
              </a:rPr>
              <a:t>. </a:t>
            </a:r>
          </a:p>
          <a:p>
            <a:endParaRPr lang="fr-FR" sz="1800" dirty="0">
              <a:effectLst/>
              <a:latin typeface="Times New Roman" panose="02020603050405020304" pitchFamily="18" charset="0"/>
            </a:endParaRPr>
          </a:p>
          <a:p>
            <a:r>
              <a:rPr lang="fr-FR" sz="1800" dirty="0">
                <a:latin typeface="Times New Roman" panose="02020603050405020304" pitchFamily="18" charset="0"/>
                <a:ea typeface="Calibri" panose="020F0502020204030204" pitchFamily="34" charset="0"/>
              </a:rPr>
              <a:t>I</a:t>
            </a:r>
            <a:r>
              <a:rPr lang="fr-FR" sz="1800" dirty="0">
                <a:effectLst/>
                <a:latin typeface="Times New Roman" panose="02020603050405020304" pitchFamily="18" charset="0"/>
                <a:ea typeface="Calibri" panose="020F0502020204030204" pitchFamily="34" charset="0"/>
              </a:rPr>
              <a:t>nitiative remarquée lors de la guerre de Crimée (1853-1856) où elle mobilise des ressources pour les soldats blessés, elle a fondé la première école laïque d'infirmières à Lausanne, nommée La Source. </a:t>
            </a:r>
            <a:r>
              <a:rPr lang="fr-FR" dirty="0">
                <a:effectLst/>
              </a:rPr>
              <a:t>  </a:t>
            </a:r>
            <a:endParaRPr lang="en-US" dirty="0"/>
          </a:p>
        </p:txBody>
      </p:sp>
      <p:sp>
        <p:nvSpPr>
          <p:cNvPr id="7" name="Espace réservé de la date 6">
            <a:extLst>
              <a:ext uri="{FF2B5EF4-FFF2-40B4-BE49-F238E27FC236}">
                <a16:creationId xmlns:a16="http://schemas.microsoft.com/office/drawing/2014/main" id="{4090487A-DBD8-D3FE-EF1C-12BF9DB85822}"/>
              </a:ext>
            </a:extLst>
          </p:cNvPr>
          <p:cNvSpPr>
            <a:spLocks noGrp="1"/>
          </p:cNvSpPr>
          <p:nvPr>
            <p:ph type="dt" sz="half" idx="11"/>
          </p:nvPr>
        </p:nvSpPr>
        <p:spPr>
          <a:xfrm>
            <a:off x="224882" y="6024834"/>
            <a:ext cx="2743200" cy="365125"/>
          </a:xfrm>
        </p:spPr>
        <p:txBody>
          <a:bodyPr anchor="ctr">
            <a:normAutofit fontScale="92500" lnSpcReduction="20000"/>
          </a:bodyPr>
          <a:lstStyle/>
          <a:p>
            <a:pPr rtl="0">
              <a:spcAft>
                <a:spcPts val="600"/>
              </a:spcAft>
            </a:pPr>
            <a:r>
              <a:rPr lang="fr-FR" b="0" i="0" dirty="0">
                <a:effectLst/>
                <a:latin typeface="GravurCondensed"/>
              </a:rPr>
              <a:t>Valérie de Gasparin, fondatrice de l’école d’infirmières La Source</a:t>
            </a:r>
            <a:endParaRPr lang="fr-FR" noProof="0" dirty="0"/>
          </a:p>
        </p:txBody>
      </p:sp>
      <p:sp>
        <p:nvSpPr>
          <p:cNvPr id="6" name="Espace réservé du numéro de diapositive 5">
            <a:extLst>
              <a:ext uri="{FF2B5EF4-FFF2-40B4-BE49-F238E27FC236}">
                <a16:creationId xmlns:a16="http://schemas.microsoft.com/office/drawing/2014/main" id="{3BA89F9B-229A-672A-D45B-FA7F4141117B}"/>
              </a:ext>
            </a:extLst>
          </p:cNvPr>
          <p:cNvSpPr>
            <a:spLocks noGrp="1"/>
          </p:cNvSpPr>
          <p:nvPr>
            <p:ph type="sldNum" sz="quarter" idx="13"/>
          </p:nvPr>
        </p:nvSpPr>
        <p:spPr>
          <a:xfrm>
            <a:off x="10713308" y="6356350"/>
            <a:ext cx="1097692" cy="365125"/>
          </a:xfrm>
        </p:spPr>
        <p:txBody>
          <a:bodyPr anchor="ctr">
            <a:normAutofit/>
          </a:bodyPr>
          <a:lstStyle/>
          <a:p>
            <a:pPr rtl="0">
              <a:spcAft>
                <a:spcPts val="600"/>
              </a:spcAft>
            </a:pPr>
            <a:fld id="{294A09A9-5501-47C1-A89A-A340965A2BE2}" type="slidenum">
              <a:rPr lang="fr-FR" noProof="0" smtClean="0"/>
              <a:pPr rtl="0">
                <a:spcAft>
                  <a:spcPts val="600"/>
                </a:spcAft>
              </a:pPr>
              <a:t>14</a:t>
            </a:fld>
            <a:endParaRPr lang="fr-FR" noProof="0"/>
          </a:p>
        </p:txBody>
      </p:sp>
      <p:sp>
        <p:nvSpPr>
          <p:cNvPr id="10" name="Espace réservé du pied de page 4">
            <a:extLst>
              <a:ext uri="{FF2B5EF4-FFF2-40B4-BE49-F238E27FC236}">
                <a16:creationId xmlns:a16="http://schemas.microsoft.com/office/drawing/2014/main" id="{A88A5068-835F-D7D2-AFA7-ECA26E29335D}"/>
              </a:ext>
            </a:extLst>
          </p:cNvPr>
          <p:cNvSpPr txBox="1">
            <a:spLocks/>
          </p:cNvSpPr>
          <p:nvPr/>
        </p:nvSpPr>
        <p:spPr>
          <a:xfrm>
            <a:off x="5113339" y="6334080"/>
            <a:ext cx="4114800" cy="365125"/>
          </a:xfrm>
          <a:prstGeom prst="rect">
            <a:avLst/>
          </a:prstGeom>
        </p:spPr>
        <p:txBody>
          <a:bodyPr anchor="ctr">
            <a:normAutofit fontScale="92500"/>
          </a:bodyPr>
          <a:ls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dirty="0"/>
              <a:t>Ancrages identitaires de la Croix-Rouge</a:t>
            </a:r>
          </a:p>
        </p:txBody>
      </p:sp>
    </p:spTree>
    <p:extLst>
      <p:ext uri="{BB962C8B-B14F-4D97-AF65-F5344CB8AC3E}">
        <p14:creationId xmlns:p14="http://schemas.microsoft.com/office/powerpoint/2010/main" val="358779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Visage humain, croquis, portrait, personne&#10;&#10;Description générée automatiquement">
            <a:extLst>
              <a:ext uri="{FF2B5EF4-FFF2-40B4-BE49-F238E27FC236}">
                <a16:creationId xmlns:a16="http://schemas.microsoft.com/office/drawing/2014/main" id="{6CEA302E-5A7B-F990-5D0C-E7B268A7F136}"/>
              </a:ext>
            </a:extLst>
          </p:cNvPr>
          <p:cNvPicPr>
            <a:picLocks noChangeAspect="1"/>
          </p:cNvPicPr>
          <p:nvPr/>
        </p:nvPicPr>
        <p:blipFill rotWithShape="1">
          <a:blip r:embed="rId2"/>
          <a:srcRect r="1" b="7189"/>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3" name="Titre 2">
            <a:extLst>
              <a:ext uri="{FF2B5EF4-FFF2-40B4-BE49-F238E27FC236}">
                <a16:creationId xmlns:a16="http://schemas.microsoft.com/office/drawing/2014/main" id="{F220171E-29B3-1BA0-7DFD-B7ABEF3D67F7}"/>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fr-FR" sz="3600" kern="1200" dirty="0">
                <a:latin typeface="+mj-lt"/>
                <a:ea typeface="+mj-ea"/>
                <a:cs typeface="+mj-cs"/>
              </a:rPr>
              <a:t>La société évangélique en action</a:t>
            </a:r>
          </a:p>
        </p:txBody>
      </p:sp>
      <p:pic>
        <p:nvPicPr>
          <p:cNvPr id="36" name="Espace réservé du contenu 35" descr="Une image contenant texte, Police&#10;&#10;Description générée automatiquement">
            <a:extLst>
              <a:ext uri="{FF2B5EF4-FFF2-40B4-BE49-F238E27FC236}">
                <a16:creationId xmlns:a16="http://schemas.microsoft.com/office/drawing/2014/main" id="{341B06AA-D837-89CE-EEE7-BD1EB99D611B}"/>
              </a:ext>
            </a:extLst>
          </p:cNvPr>
          <p:cNvPicPr>
            <a:picLocks noGrp="1" noChangeAspect="1"/>
          </p:cNvPicPr>
          <p:nvPr>
            <p:ph idx="1"/>
          </p:nvPr>
        </p:nvPicPr>
        <p:blipFill rotWithShape="1">
          <a:blip r:embed="rId3"/>
          <a:srcRect t="10235" r="-2" b="6772"/>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5" name="Espace réservé de la date 4">
            <a:extLst>
              <a:ext uri="{FF2B5EF4-FFF2-40B4-BE49-F238E27FC236}">
                <a16:creationId xmlns:a16="http://schemas.microsoft.com/office/drawing/2014/main" id="{6BD93FBB-2412-21D5-F5A1-A61733E73376}"/>
              </a:ext>
            </a:extLst>
          </p:cNvPr>
          <p:cNvSpPr>
            <a:spLocks noGrp="1"/>
          </p:cNvSpPr>
          <p:nvPr>
            <p:ph type="dt" sz="half" idx="11"/>
          </p:nvPr>
        </p:nvSpPr>
        <p:spPr>
          <a:xfrm>
            <a:off x="838200" y="6356350"/>
            <a:ext cx="2743200" cy="365125"/>
          </a:xfrm>
        </p:spPr>
        <p:txBody>
          <a:bodyPr vert="horz" lIns="91440" tIns="45720" rIns="91440" bIns="45720" rtlCol="0" anchor="ctr">
            <a:normAutofit/>
          </a:bodyPr>
          <a:lstStyle/>
          <a:p>
            <a:pPr>
              <a:spcAft>
                <a:spcPts val="600"/>
              </a:spcAft>
            </a:pPr>
            <a:r>
              <a:rPr lang="en-US" sz="1000" noProof="0" dirty="0">
                <a:solidFill>
                  <a:schemeClr val="tx1">
                    <a:lumMod val="50000"/>
                    <a:lumOff val="50000"/>
                  </a:schemeClr>
                </a:solidFill>
              </a:rPr>
              <a:t>2024</a:t>
            </a:r>
          </a:p>
        </p:txBody>
      </p:sp>
      <p:sp>
        <p:nvSpPr>
          <p:cNvPr id="6" name="Espace réservé du pied de page 5">
            <a:extLst>
              <a:ext uri="{FF2B5EF4-FFF2-40B4-BE49-F238E27FC236}">
                <a16:creationId xmlns:a16="http://schemas.microsoft.com/office/drawing/2014/main" id="{99F26639-D9B3-B149-D15E-6BF16CE1E946}"/>
              </a:ext>
            </a:extLst>
          </p:cNvPr>
          <p:cNvSpPr>
            <a:spLocks noGrp="1"/>
          </p:cNvSpPr>
          <p:nvPr>
            <p:ph type="ftr" sz="quarter" idx="12"/>
          </p:nvPr>
        </p:nvSpPr>
        <p:spPr>
          <a:xfrm>
            <a:off x="4038600" y="6356350"/>
            <a:ext cx="4114800" cy="365125"/>
          </a:xfrm>
        </p:spPr>
        <p:txBody>
          <a:bodyPr vert="horz" lIns="91440" tIns="45720" rIns="91440" bIns="45720" rtlCol="0" anchor="ctr">
            <a:normAutofit/>
          </a:bodyPr>
          <a:lstStyle/>
          <a:p>
            <a:pPr algn="ctr">
              <a:spcAft>
                <a:spcPts val="600"/>
              </a:spcAft>
            </a:pPr>
            <a:r>
              <a:rPr lang="fr-FR" sz="1000" kern="1200" dirty="0">
                <a:solidFill>
                  <a:schemeClr val="tx1">
                    <a:lumMod val="50000"/>
                    <a:lumOff val="50000"/>
                  </a:schemeClr>
                </a:solidFill>
                <a:latin typeface="+mn-lt"/>
                <a:ea typeface="+mn-ea"/>
                <a:cs typeface="+mn-cs"/>
              </a:rPr>
              <a:t>Les ancrages identitaires de la </a:t>
            </a:r>
            <a:r>
              <a:rPr lang="fr-FR" sz="1000" kern="1200" dirty="0" err="1">
                <a:solidFill>
                  <a:schemeClr val="tx1">
                    <a:lumMod val="50000"/>
                    <a:lumOff val="50000"/>
                  </a:schemeClr>
                </a:solidFill>
                <a:latin typeface="+mn-lt"/>
                <a:ea typeface="+mn-ea"/>
                <a:cs typeface="+mn-cs"/>
              </a:rPr>
              <a:t>croix-rouge</a:t>
            </a:r>
            <a:endParaRPr lang="fr-FR" sz="1000" kern="1200" dirty="0">
              <a:solidFill>
                <a:schemeClr val="tx1">
                  <a:lumMod val="50000"/>
                  <a:lumOff val="50000"/>
                </a:schemeClr>
              </a:solidFill>
              <a:latin typeface="+mn-lt"/>
              <a:ea typeface="+mn-ea"/>
              <a:cs typeface="+mn-cs"/>
            </a:endParaRPr>
          </a:p>
        </p:txBody>
      </p:sp>
      <p:sp>
        <p:nvSpPr>
          <p:cNvPr id="7" name="Espace réservé du numéro de diapositive 6">
            <a:extLst>
              <a:ext uri="{FF2B5EF4-FFF2-40B4-BE49-F238E27FC236}">
                <a16:creationId xmlns:a16="http://schemas.microsoft.com/office/drawing/2014/main" id="{CF079E88-9529-8BCF-ED70-7D4EF1859F39}"/>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z="1000" noProof="0">
                <a:solidFill>
                  <a:srgbClr val="FFFFFF"/>
                </a:solidFill>
              </a:rPr>
              <a:pPr>
                <a:spcAft>
                  <a:spcPts val="600"/>
                </a:spcAft>
              </a:pPr>
              <a:t>15</a:t>
            </a:fld>
            <a:endParaRPr lang="en-US" sz="1000" noProof="0" dirty="0">
              <a:solidFill>
                <a:srgbClr val="FFFFFF"/>
              </a:solidFill>
            </a:endParaRPr>
          </a:p>
        </p:txBody>
      </p:sp>
      <p:sp>
        <p:nvSpPr>
          <p:cNvPr id="2" name="Espace réservé du pied de page 5">
            <a:extLst>
              <a:ext uri="{FF2B5EF4-FFF2-40B4-BE49-F238E27FC236}">
                <a16:creationId xmlns:a16="http://schemas.microsoft.com/office/drawing/2014/main" id="{A2C651A4-7C21-324D-22FA-221D7F973586}"/>
              </a:ext>
            </a:extLst>
          </p:cNvPr>
          <p:cNvSpPr txBox="1">
            <a:spLocks/>
          </p:cNvSpPr>
          <p:nvPr/>
        </p:nvSpPr>
        <p:spPr>
          <a:xfrm>
            <a:off x="7020192" y="6035720"/>
            <a:ext cx="4114800" cy="365125"/>
          </a:xfrm>
          <a:prstGeom prst="rect">
            <a:avLst/>
          </a:prstGeom>
        </p:spPr>
        <p:txBody>
          <a:bodyPr vert="horz" lIns="91440" tIns="45720" rIns="91440" bIns="45720" rtlCol="0" anchor="ctr">
            <a:normAutofit/>
          </a:bodyPr>
          <a:lstStyle>
            <a:defPPr rtl="0">
              <a:defRPr lang="fr-FR"/>
            </a:defPPr>
            <a:lvl1pPr marL="0" algn="l" defTabSz="914400" rtl="0" eaLnBrk="1" latinLnBrk="0" hangingPunct="1">
              <a:defRPr sz="12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fr-FR" sz="1000" dirty="0">
                <a:solidFill>
                  <a:schemeClr val="tx1">
                    <a:lumMod val="50000"/>
                    <a:lumOff val="50000"/>
                  </a:schemeClr>
                </a:solidFill>
              </a:rPr>
              <a:t>Portrait de Jean-Henri Merle d’Aubigné</a:t>
            </a:r>
          </a:p>
        </p:txBody>
      </p:sp>
    </p:spTree>
    <p:extLst>
      <p:ext uri="{BB962C8B-B14F-4D97-AF65-F5344CB8AC3E}">
        <p14:creationId xmlns:p14="http://schemas.microsoft.com/office/powerpoint/2010/main" val="2489423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F8B9085-83E9-F4BC-712E-284963D5DD71}"/>
              </a:ext>
            </a:extLst>
          </p:cNvPr>
          <p:cNvSpPr>
            <a:spLocks noGrp="1"/>
          </p:cNvSpPr>
          <p:nvPr>
            <p:ph type="title"/>
          </p:nvPr>
        </p:nvSpPr>
        <p:spPr/>
        <p:txBody>
          <a:bodyPr/>
          <a:lstStyle/>
          <a:p>
            <a:r>
              <a:rPr lang="fr-FR" sz="4500" dirty="0"/>
              <a:t>Solférino, parabole de l’aide humanitaire  </a:t>
            </a:r>
          </a:p>
        </p:txBody>
      </p:sp>
      <p:sp>
        <p:nvSpPr>
          <p:cNvPr id="4" name="Espace réservé du contenu 3">
            <a:extLst>
              <a:ext uri="{FF2B5EF4-FFF2-40B4-BE49-F238E27FC236}">
                <a16:creationId xmlns:a16="http://schemas.microsoft.com/office/drawing/2014/main" id="{E3573979-C1F9-0D73-BF77-E97AE9206FD5}"/>
              </a:ext>
            </a:extLst>
          </p:cNvPr>
          <p:cNvSpPr>
            <a:spLocks noGrp="1"/>
          </p:cNvSpPr>
          <p:nvPr>
            <p:ph idx="1"/>
          </p:nvPr>
        </p:nvSpPr>
        <p:spPr>
          <a:xfrm>
            <a:off x="5981698" y="640295"/>
            <a:ext cx="6003976" cy="5479151"/>
          </a:xfrm>
        </p:spPr>
        <p:txBody>
          <a:bodyPr>
            <a:normAutofit fontScale="85000" lnSpcReduction="10000"/>
          </a:bodyPr>
          <a:lstStyle/>
          <a:p>
            <a:pPr>
              <a:lnSpc>
                <a:spcPct val="170000"/>
              </a:lnSpc>
            </a:pPr>
            <a:r>
              <a:rPr lang="fr-FR" dirty="0"/>
              <a:t>Extrait :</a:t>
            </a:r>
          </a:p>
          <a:p>
            <a:pPr>
              <a:lnSpc>
                <a:spcPct val="170000"/>
              </a:lnSpc>
            </a:pPr>
            <a:r>
              <a:rPr lang="fr-FR" sz="1800" dirty="0">
                <a:effectLst/>
                <a:latin typeface="Times New Roman" panose="02020603050405020304" pitchFamily="18" charset="0"/>
                <a:ea typeface="Times New Roman" panose="02020603050405020304" pitchFamily="18" charset="0"/>
              </a:rPr>
              <a:t>« Un appel de ce genre s’adresse aux dames comme aux hommes, à la grande princesse assise sur les marches d’un trône, comme à l’humble servante orpheline et dévouée, ou à la pauvre veuve, isolée sur la terre, et qui désire consacrer ses dernières forces au bien de son prochain. » p. 112. </a:t>
            </a:r>
            <a:endParaRPr lang="fr-FR" sz="1800" dirty="0">
              <a:highlight>
                <a:srgbClr val="FFFF00"/>
              </a:highlight>
              <a:latin typeface="Times New Roman" panose="02020603050405020304" pitchFamily="18" charset="0"/>
              <a:ea typeface="Times New Roman" panose="02020603050405020304" pitchFamily="18" charset="0"/>
            </a:endParaRPr>
          </a:p>
          <a:p>
            <a:pPr>
              <a:lnSpc>
                <a:spcPct val="170000"/>
              </a:lnSpc>
            </a:pPr>
            <a:r>
              <a:rPr lang="fr-FR" sz="1800" dirty="0">
                <a:effectLst/>
                <a:latin typeface="Times New Roman" panose="02020603050405020304" pitchFamily="18" charset="0"/>
                <a:ea typeface="Times New Roman" panose="02020603050405020304" pitchFamily="18" charset="0"/>
              </a:rPr>
              <a:t>« Assis en face du tronc, Jésus regardait comment la foule mettait de l’argent dans le tronc. De nombreux riches mettaient beaucoup. Vint une veuve pauvre qui mit deux petites pièces, quelques centimes. Appelant ses disciples, Jésus leur dit : En vérité je vous le déclare, cette veuve pauvre a mis plus que tous ceux qui mettent dans le tronc. Car tous ont mis en prenant sur leur superflu ; mais elle, elle a pris sur sa misère pour mettre tout ce qu’elle possédait, tout ce qu’elle avait pour vivre. » </a:t>
            </a:r>
          </a:p>
          <a:p>
            <a:pPr>
              <a:lnSpc>
                <a:spcPct val="170000"/>
              </a:lnSpc>
            </a:pPr>
            <a:r>
              <a:rPr lang="fr-FR" sz="1800" dirty="0">
                <a:effectLst/>
                <a:latin typeface="Times New Roman" panose="02020603050405020304" pitchFamily="18" charset="0"/>
                <a:ea typeface="Times New Roman" panose="02020603050405020304" pitchFamily="18" charset="0"/>
              </a:rPr>
              <a:t>Cf. </a:t>
            </a:r>
            <a:r>
              <a:rPr lang="fr-FR" sz="1800" dirty="0">
                <a:latin typeface="Times New Roman" panose="02020603050405020304" pitchFamily="18" charset="0"/>
                <a:ea typeface="Times New Roman" panose="02020603050405020304" pitchFamily="18" charset="0"/>
              </a:rPr>
              <a:t>Mc</a:t>
            </a:r>
            <a:r>
              <a:rPr lang="fr-FR" sz="1800" dirty="0">
                <a:effectLst/>
                <a:latin typeface="Times New Roman" panose="02020603050405020304" pitchFamily="18" charset="0"/>
                <a:ea typeface="Times New Roman" panose="02020603050405020304" pitchFamily="18" charset="0"/>
              </a:rPr>
              <a:t> 12, 41-44, TOB, 2017</a:t>
            </a:r>
          </a:p>
          <a:p>
            <a:pPr algn="just">
              <a:lnSpc>
                <a:spcPct val="150000"/>
              </a:lnSpc>
            </a:pPr>
            <a:endParaRPr lang="fr-FR" sz="1800" dirty="0">
              <a:effectLst/>
              <a:latin typeface="Times New Roman" panose="02020603050405020304" pitchFamily="18" charset="0"/>
              <a:ea typeface="Times New Roman" panose="02020603050405020304" pitchFamily="18" charset="0"/>
            </a:endParaRPr>
          </a:p>
        </p:txBody>
      </p:sp>
      <p:sp>
        <p:nvSpPr>
          <p:cNvPr id="5" name="Espace réservé de la date 4">
            <a:extLst>
              <a:ext uri="{FF2B5EF4-FFF2-40B4-BE49-F238E27FC236}">
                <a16:creationId xmlns:a16="http://schemas.microsoft.com/office/drawing/2014/main" id="{19382F3C-E527-4D7C-9F1A-01B77EBFDF8E}"/>
              </a:ext>
            </a:extLst>
          </p:cNvPr>
          <p:cNvSpPr>
            <a:spLocks noGrp="1"/>
          </p:cNvSpPr>
          <p:nvPr>
            <p:ph type="dt" sz="half" idx="11"/>
          </p:nvPr>
        </p:nvSpPr>
        <p:spPr/>
        <p:txBody>
          <a:bodyPr/>
          <a:lstStyle/>
          <a:p>
            <a:pPr rtl="0"/>
            <a:r>
              <a:rPr lang="fr-FR" noProof="0"/>
              <a:t>20XX</a:t>
            </a:r>
          </a:p>
        </p:txBody>
      </p:sp>
      <p:sp>
        <p:nvSpPr>
          <p:cNvPr id="6" name="Espace réservé du pied de page 5">
            <a:extLst>
              <a:ext uri="{FF2B5EF4-FFF2-40B4-BE49-F238E27FC236}">
                <a16:creationId xmlns:a16="http://schemas.microsoft.com/office/drawing/2014/main" id="{22A772E8-DC3A-7FF4-6D29-C0D42B422DBC}"/>
              </a:ext>
            </a:extLst>
          </p:cNvPr>
          <p:cNvSpPr>
            <a:spLocks noGrp="1"/>
          </p:cNvSpPr>
          <p:nvPr>
            <p:ph type="ftr" sz="quarter" idx="12"/>
          </p:nvPr>
        </p:nvSpPr>
        <p:spPr>
          <a:xfrm>
            <a:off x="6095999" y="6356350"/>
            <a:ext cx="2743199" cy="365125"/>
          </a:xfrm>
        </p:spPr>
        <p:txBody>
          <a:bodyPr/>
          <a:lstStyle/>
          <a:p>
            <a:pPr rtl="0"/>
            <a:r>
              <a:rPr lang="fr-FR" noProof="0" dirty="0"/>
              <a:t>Ancrages identitaires de la </a:t>
            </a:r>
            <a:r>
              <a:rPr lang="fr-FR" noProof="0" dirty="0" err="1"/>
              <a:t>croix-rouge</a:t>
            </a:r>
            <a:endParaRPr lang="fr-FR" noProof="0" dirty="0"/>
          </a:p>
        </p:txBody>
      </p:sp>
      <p:sp>
        <p:nvSpPr>
          <p:cNvPr id="7" name="Espace réservé du numéro de diapositive 6">
            <a:extLst>
              <a:ext uri="{FF2B5EF4-FFF2-40B4-BE49-F238E27FC236}">
                <a16:creationId xmlns:a16="http://schemas.microsoft.com/office/drawing/2014/main" id="{7643A481-F7E9-1F23-C86D-018B36600376}"/>
              </a:ext>
            </a:extLst>
          </p:cNvPr>
          <p:cNvSpPr>
            <a:spLocks noGrp="1"/>
          </p:cNvSpPr>
          <p:nvPr>
            <p:ph type="sldNum" sz="quarter" idx="13"/>
          </p:nvPr>
        </p:nvSpPr>
        <p:spPr/>
        <p:txBody>
          <a:bodyPr/>
          <a:lstStyle/>
          <a:p>
            <a:pPr rtl="0"/>
            <a:fld id="{294A09A9-5501-47C1-A89A-A340965A2BE2}" type="slidenum">
              <a:rPr lang="fr-FR" noProof="0" smtClean="0"/>
              <a:pPr rtl="0"/>
              <a:t>16</a:t>
            </a:fld>
            <a:endParaRPr lang="fr-FR" noProof="0"/>
          </a:p>
        </p:txBody>
      </p:sp>
      <p:sp>
        <p:nvSpPr>
          <p:cNvPr id="9" name="ZoneTexte 8">
            <a:extLst>
              <a:ext uri="{FF2B5EF4-FFF2-40B4-BE49-F238E27FC236}">
                <a16:creationId xmlns:a16="http://schemas.microsoft.com/office/drawing/2014/main" id="{0D5D232B-20A7-D553-4989-A06D6FC0C259}"/>
              </a:ext>
            </a:extLst>
          </p:cNvPr>
          <p:cNvSpPr txBox="1"/>
          <p:nvPr/>
        </p:nvSpPr>
        <p:spPr>
          <a:xfrm>
            <a:off x="386892" y="3199994"/>
            <a:ext cx="5117833" cy="1704506"/>
          </a:xfrm>
          <a:prstGeom prst="rect">
            <a:avLst/>
          </a:prstGeom>
          <a:noFill/>
        </p:spPr>
        <p:txBody>
          <a:bodyPr wrap="square">
            <a:spAutoFit/>
          </a:bodyPr>
          <a:lstStyle/>
          <a:p>
            <a:pPr algn="just">
              <a:lnSpc>
                <a:spcPct val="150000"/>
              </a:lnSpc>
            </a:pPr>
            <a:r>
              <a:rPr lang="fr-FR" sz="1800" dirty="0">
                <a:effectLst/>
                <a:latin typeface="Times New Roman" panose="02020603050405020304" pitchFamily="18" charset="0"/>
                <a:ea typeface="Times New Roman" panose="02020603050405020304" pitchFamily="18" charset="0"/>
              </a:rPr>
              <a:t> Structure :</a:t>
            </a:r>
          </a:p>
          <a:p>
            <a:pPr algn="just">
              <a:lnSpc>
                <a:spcPct val="150000"/>
              </a:lnSpc>
            </a:pPr>
            <a:r>
              <a:rPr lang="fr-FR" dirty="0">
                <a:latin typeface="Times New Roman" panose="02020603050405020304" pitchFamily="18" charset="0"/>
                <a:ea typeface="Times New Roman" panose="02020603050405020304" pitchFamily="18" charset="0"/>
              </a:rPr>
              <a:t>1/ description de la bataille de Solférino</a:t>
            </a:r>
          </a:p>
          <a:p>
            <a:pPr algn="just">
              <a:lnSpc>
                <a:spcPct val="150000"/>
              </a:lnSpc>
            </a:pPr>
            <a:r>
              <a:rPr lang="fr-FR" sz="1800" dirty="0">
                <a:effectLst/>
                <a:latin typeface="Times New Roman" panose="02020603050405020304" pitchFamily="18" charset="0"/>
                <a:ea typeface="Times New Roman" panose="02020603050405020304" pitchFamily="18" charset="0"/>
              </a:rPr>
              <a:t>2/  actions menées auprès des blessés </a:t>
            </a:r>
          </a:p>
          <a:p>
            <a:pPr algn="just">
              <a:lnSpc>
                <a:spcPct val="150000"/>
              </a:lnSpc>
            </a:pPr>
            <a:r>
              <a:rPr lang="fr-FR" dirty="0">
                <a:latin typeface="Times New Roman" panose="02020603050405020304" pitchFamily="18" charset="0"/>
                <a:ea typeface="Times New Roman" panose="02020603050405020304" pitchFamily="18" charset="0"/>
              </a:rPr>
              <a:t>3/ ébauche de solutions </a:t>
            </a:r>
            <a:endParaRPr lang="fr-F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922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83C31EC9-C976-88BC-2939-D6D871F2578A}"/>
              </a:ext>
            </a:extLst>
          </p:cNvPr>
          <p:cNvPicPr>
            <a:picLocks noGrp="1" noChangeAspect="1"/>
          </p:cNvPicPr>
          <p:nvPr>
            <p:ph type="pic" sz="quarter" idx="10"/>
          </p:nvPr>
        </p:nvPicPr>
        <p:blipFill rotWithShape="1">
          <a:blip r:embed="rId3"/>
          <a:srcRect l="24879" r="25880" b="-2"/>
          <a:stretch/>
        </p:blipFill>
        <p:spPr>
          <a:xfrm>
            <a:off x="-85" y="-4763"/>
            <a:ext cx="5021348" cy="6858001"/>
          </a:xfrm>
          <a:prstGeom prst="rect">
            <a:avLst/>
          </a:prstGeom>
          <a:noFill/>
        </p:spPr>
      </p:pic>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77778" y="457201"/>
            <a:ext cx="4776538" cy="2285999"/>
          </a:xfrm>
        </p:spPr>
        <p:txBody>
          <a:bodyPr rtlCol="0" anchor="ctr">
            <a:normAutofit/>
          </a:bodyPr>
          <a:lstStyle/>
          <a:p>
            <a:pPr rtl="0"/>
            <a:r>
              <a:rPr lang="fr-FR"/>
              <a:t>Plan de la conférence </a:t>
            </a:r>
          </a:p>
        </p:txBody>
      </p:sp>
      <p:sp>
        <p:nvSpPr>
          <p:cNvPr id="3" name="Espace réservé du contenu 2">
            <a:extLst>
              <a:ext uri="{FF2B5EF4-FFF2-40B4-BE49-F238E27FC236}">
                <a16:creationId xmlns:a16="http://schemas.microsoft.com/office/drawing/2014/main" id="{22788C46-D0BC-4307-AE55-7601A139E7CB}"/>
              </a:ext>
            </a:extLst>
          </p:cNvPr>
          <p:cNvSpPr>
            <a:spLocks noGrp="1"/>
          </p:cNvSpPr>
          <p:nvPr>
            <p:ph idx="1"/>
          </p:nvPr>
        </p:nvSpPr>
        <p:spPr>
          <a:xfrm>
            <a:off x="6096000" y="1484357"/>
            <a:ext cx="5259388" cy="4442153"/>
          </a:xfrm>
        </p:spPr>
        <p:txBody>
          <a:bodyPr vert="horz" lIns="91440" tIns="45720" rIns="91440" bIns="45720" rtlCol="0">
            <a:normAutofit/>
          </a:bodyPr>
          <a:lstStyle/>
          <a:p>
            <a:pPr rtl="0">
              <a:lnSpc>
                <a:spcPct val="90000"/>
              </a:lnSpc>
            </a:pPr>
            <a:r>
              <a:rPr lang="fr-FR" sz="1500" b="1" dirty="0"/>
              <a:t>1/Présentation de ma recherche </a:t>
            </a:r>
          </a:p>
          <a:p>
            <a:pPr rtl="0">
              <a:lnSpc>
                <a:spcPct val="90000"/>
              </a:lnSpc>
            </a:pPr>
            <a:endParaRPr lang="fr-FR" sz="1500" b="1" dirty="0"/>
          </a:p>
          <a:p>
            <a:pPr rtl="0">
              <a:lnSpc>
                <a:spcPct val="90000"/>
              </a:lnSpc>
            </a:pPr>
            <a:r>
              <a:rPr lang="fr-FR" sz="1500" b="1" dirty="0"/>
              <a:t>2/ Les convictions de jeunesse d’Henry Dunant </a:t>
            </a:r>
            <a:r>
              <a:rPr lang="fr-FR" sz="1500" dirty="0"/>
              <a:t>(1828-1852)</a:t>
            </a:r>
          </a:p>
          <a:p>
            <a:pPr marL="457200" indent="-457200" rtl="0">
              <a:lnSpc>
                <a:spcPct val="90000"/>
              </a:lnSpc>
              <a:buAutoNum type="alphaLcParenR"/>
            </a:pPr>
            <a:r>
              <a:rPr lang="fr-FR" sz="1500" dirty="0"/>
              <a:t>Ses influences précoces </a:t>
            </a:r>
          </a:p>
          <a:p>
            <a:pPr marL="457200" indent="-457200" rtl="0">
              <a:lnSpc>
                <a:spcPct val="90000"/>
              </a:lnSpc>
              <a:buAutoNum type="alphaLcParenR"/>
            </a:pPr>
            <a:r>
              <a:rPr lang="fr-FR" sz="1500" dirty="0"/>
              <a:t>Ses premiers engagements chrétiens </a:t>
            </a:r>
          </a:p>
          <a:p>
            <a:pPr marL="457200" indent="-457200" rtl="0">
              <a:lnSpc>
                <a:spcPct val="90000"/>
              </a:lnSpc>
              <a:buAutoNum type="alphaLcParenR"/>
            </a:pPr>
            <a:r>
              <a:rPr lang="fr-FR" sz="1500" dirty="0"/>
              <a:t>Son rôle fondateur dans les UCJG</a:t>
            </a:r>
          </a:p>
          <a:p>
            <a:pPr rtl="0">
              <a:lnSpc>
                <a:spcPct val="90000"/>
              </a:lnSpc>
            </a:pPr>
            <a:r>
              <a:rPr lang="fr-FR" sz="1500" b="1" dirty="0"/>
              <a:t>3/ Castiglione, comme le point de départ de la Croix Rouge (1859-1862)</a:t>
            </a:r>
          </a:p>
          <a:p>
            <a:pPr marL="457200" indent="-457200" rtl="0">
              <a:lnSpc>
                <a:spcPct val="90000"/>
              </a:lnSpc>
              <a:buAutoNum type="alphaLcParenR"/>
            </a:pPr>
            <a:r>
              <a:rPr lang="fr-FR" sz="1500" dirty="0"/>
              <a:t>Contexte de la bataille de Solférino</a:t>
            </a:r>
          </a:p>
          <a:p>
            <a:pPr marL="493200" indent="-457200" rtl="0">
              <a:lnSpc>
                <a:spcPct val="90000"/>
              </a:lnSpc>
              <a:buAutoNum type="alphaLcParenR"/>
            </a:pPr>
            <a:r>
              <a:rPr lang="fr-FR" sz="1500" dirty="0"/>
              <a:t>Mobilisation de quelques personnalités annonçant la Croix-Rouge</a:t>
            </a:r>
          </a:p>
          <a:p>
            <a:pPr marL="457200" indent="-457200" rtl="0">
              <a:lnSpc>
                <a:spcPct val="90000"/>
              </a:lnSpc>
              <a:buAutoNum type="alphaLcParenR"/>
            </a:pPr>
            <a:r>
              <a:rPr lang="fr-FR" sz="1500" dirty="0"/>
              <a:t>Un souvenir de Solférino comme une parabole de l’universalité</a:t>
            </a:r>
          </a:p>
          <a:p>
            <a:pPr rtl="0">
              <a:lnSpc>
                <a:spcPct val="90000"/>
              </a:lnSpc>
            </a:pPr>
            <a:endParaRPr lang="fr-FR" sz="1500" dirty="0"/>
          </a:p>
          <a:p>
            <a:pPr rtl="0">
              <a:lnSpc>
                <a:spcPct val="90000"/>
              </a:lnSpc>
            </a:pPr>
            <a:endParaRPr lang="fr-FR" sz="1500" dirty="0"/>
          </a:p>
        </p:txBody>
      </p:sp>
      <p:sp>
        <p:nvSpPr>
          <p:cNvPr id="4" name="Espace réservé de la date 3">
            <a:extLst>
              <a:ext uri="{FF2B5EF4-FFF2-40B4-BE49-F238E27FC236}">
                <a16:creationId xmlns:a16="http://schemas.microsoft.com/office/drawing/2014/main" id="{4EE218F9-AB58-4282-BBEE-677032C754E0}"/>
              </a:ext>
            </a:extLst>
          </p:cNvPr>
          <p:cNvSpPr>
            <a:spLocks noGrp="1"/>
          </p:cNvSpPr>
          <p:nvPr>
            <p:ph type="dt" sz="half" idx="11"/>
          </p:nvPr>
        </p:nvSpPr>
        <p:spPr>
          <a:xfrm>
            <a:off x="381000" y="6356350"/>
            <a:ext cx="2743200" cy="365125"/>
          </a:xfrm>
        </p:spPr>
        <p:txBody>
          <a:bodyPr rtlCol="0" anchor="ctr">
            <a:normAutofit/>
          </a:bodyPr>
          <a:lstStyle/>
          <a:p>
            <a:pPr rtl="0">
              <a:spcAft>
                <a:spcPts val="600"/>
              </a:spcAft>
            </a:pPr>
            <a:r>
              <a:rPr lang="fr-FR"/>
              <a:t>13 avril 2024</a:t>
            </a:r>
          </a:p>
        </p:txBody>
      </p:sp>
      <p:sp>
        <p:nvSpPr>
          <p:cNvPr id="5" name="Espace réservé du pied de page 4">
            <a:extLst>
              <a:ext uri="{FF2B5EF4-FFF2-40B4-BE49-F238E27FC236}">
                <a16:creationId xmlns:a16="http://schemas.microsoft.com/office/drawing/2014/main" id="{1EC8DB68-2E92-404F-92DB-686F0759B355}"/>
              </a:ext>
            </a:extLst>
          </p:cNvPr>
          <p:cNvSpPr>
            <a:spLocks noGrp="1"/>
          </p:cNvSpPr>
          <p:nvPr>
            <p:ph type="ftr" sz="quarter" idx="12"/>
          </p:nvPr>
        </p:nvSpPr>
        <p:spPr>
          <a:xfrm>
            <a:off x="6096000" y="6356350"/>
            <a:ext cx="2057400" cy="365125"/>
          </a:xfrm>
        </p:spPr>
        <p:txBody>
          <a:bodyPr rtlCol="0" anchor="ctr">
            <a:normAutofit/>
          </a:bodyPr>
          <a:lstStyle/>
          <a:p>
            <a:pPr rtl="0">
              <a:lnSpc>
                <a:spcPct val="90000"/>
              </a:lnSpc>
              <a:spcAft>
                <a:spcPts val="600"/>
              </a:spcAft>
            </a:pPr>
            <a:r>
              <a:rPr lang="fr-FR" sz="900"/>
              <a:t>ancrages identitaires de la Croix-Rouge</a:t>
            </a:r>
          </a:p>
        </p:txBody>
      </p:sp>
      <p:sp>
        <p:nvSpPr>
          <p:cNvPr id="6" name="Espace réservé du numéro de diapositive 5">
            <a:extLst>
              <a:ext uri="{FF2B5EF4-FFF2-40B4-BE49-F238E27FC236}">
                <a16:creationId xmlns:a16="http://schemas.microsoft.com/office/drawing/2014/main" id="{B6F16CF0-2D6F-4308-84F3-0D90106EF453}"/>
              </a:ext>
            </a:extLst>
          </p:cNvPr>
          <p:cNvSpPr>
            <a:spLocks noGrp="1"/>
          </p:cNvSpPr>
          <p:nvPr>
            <p:ph type="sldNum" sz="quarter" idx="13"/>
          </p:nvPr>
        </p:nvSpPr>
        <p:spPr>
          <a:xfrm>
            <a:off x="10713308" y="6356350"/>
            <a:ext cx="1097692" cy="365125"/>
          </a:xfrm>
        </p:spPr>
        <p:txBody>
          <a:bodyPr rtlCol="0" anchor="ctr">
            <a:normAutofit/>
          </a:bodyPr>
          <a:lstStyle/>
          <a:p>
            <a:pPr rtl="0">
              <a:spcAft>
                <a:spcPts val="600"/>
              </a:spcAft>
            </a:pPr>
            <a:fld id="{294A09A9-5501-47C1-A89A-A340965A2BE2}" type="slidenum">
              <a:rPr lang="fr-FR" smtClean="0"/>
              <a:pPr rtl="0">
                <a:spcAft>
                  <a:spcPts val="600"/>
                </a:spcAft>
              </a:pPr>
              <a:t>2</a:t>
            </a:fld>
            <a:endParaRPr lang="fr-F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43F67-9C70-4748-8C0C-3A7863422F99}"/>
              </a:ext>
            </a:extLst>
          </p:cNvPr>
          <p:cNvSpPr>
            <a:spLocks noGrp="1"/>
          </p:cNvSpPr>
          <p:nvPr>
            <p:ph type="title"/>
          </p:nvPr>
        </p:nvSpPr>
        <p:spPr>
          <a:xfrm>
            <a:off x="831850" y="676650"/>
            <a:ext cx="10515600" cy="1252163"/>
          </a:xfrm>
        </p:spPr>
        <p:txBody>
          <a:bodyPr rtlCol="0">
            <a:normAutofit/>
          </a:bodyPr>
          <a:lstStyle/>
          <a:p>
            <a:pPr rtl="0"/>
            <a:r>
              <a:rPr lang="fr-FR" sz="4500" dirty="0"/>
              <a:t>Présentation de ma recherche </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idx="1"/>
          </p:nvPr>
        </p:nvSpPr>
        <p:spPr>
          <a:xfrm>
            <a:off x="831850" y="1928813"/>
            <a:ext cx="11091564" cy="1645660"/>
          </a:xfrm>
        </p:spPr>
        <p:txBody>
          <a:bodyPr vert="horz" lIns="91440" tIns="45720" rIns="91440" bIns="45720" rtlCol="0" anchor="t">
            <a:normAutofit/>
          </a:bodyPr>
          <a:lstStyle/>
          <a:p>
            <a:pPr rtl="0"/>
            <a:r>
              <a:rPr lang="fr-FR" b="1" dirty="0">
                <a:solidFill>
                  <a:schemeClr val="tx1"/>
                </a:solidFill>
              </a:rPr>
              <a:t>Question de recherche </a:t>
            </a:r>
            <a:r>
              <a:rPr lang="fr-FR" dirty="0">
                <a:solidFill>
                  <a:schemeClr val="tx1"/>
                </a:solidFill>
              </a:rPr>
              <a:t>: Comment la Croix-Rouge née d’une inspiration confessionnelle conduit à l’émergence d’une organisation humanitaire internationale aux contours laïcs ? </a:t>
            </a:r>
          </a:p>
        </p:txBody>
      </p:sp>
      <p:sp>
        <p:nvSpPr>
          <p:cNvPr id="4" name="Espace réservé de la date 3">
            <a:extLst>
              <a:ext uri="{FF2B5EF4-FFF2-40B4-BE49-F238E27FC236}">
                <a16:creationId xmlns:a16="http://schemas.microsoft.com/office/drawing/2014/main" id="{08793EAC-1C63-48A8-A1F6-B99D0D21E292}"/>
              </a:ext>
            </a:extLst>
          </p:cNvPr>
          <p:cNvSpPr>
            <a:spLocks noGrp="1"/>
          </p:cNvSpPr>
          <p:nvPr>
            <p:ph type="dt" sz="half" idx="11"/>
          </p:nvPr>
        </p:nvSpPr>
        <p:spPr/>
        <p:txBody>
          <a:bodyPr rtlCol="0"/>
          <a:lstStyle/>
          <a:p>
            <a:pPr rtl="0"/>
            <a:r>
              <a:rPr lang="fr-FR"/>
              <a:t>20XX</a:t>
            </a:r>
          </a:p>
        </p:txBody>
      </p:sp>
      <p:sp>
        <p:nvSpPr>
          <p:cNvPr id="5" name="Espace réservé du pied de page 4">
            <a:extLst>
              <a:ext uri="{FF2B5EF4-FFF2-40B4-BE49-F238E27FC236}">
                <a16:creationId xmlns:a16="http://schemas.microsoft.com/office/drawing/2014/main" id="{0E9DB856-36DA-450C-BBE3-B505DB80DCCD}"/>
              </a:ext>
            </a:extLst>
          </p:cNvPr>
          <p:cNvSpPr>
            <a:spLocks noGrp="1"/>
          </p:cNvSpPr>
          <p:nvPr>
            <p:ph type="ftr" sz="quarter" idx="12"/>
          </p:nvPr>
        </p:nvSpPr>
        <p:spPr/>
        <p:txBody>
          <a:bodyPr rtlCol="0"/>
          <a:lstStyle/>
          <a:p>
            <a:pPr rtl="0"/>
            <a:r>
              <a:rPr lang="fr-FR"/>
              <a:t>Titre de la présentation</a:t>
            </a:r>
          </a:p>
        </p:txBody>
      </p:sp>
      <p:sp>
        <p:nvSpPr>
          <p:cNvPr id="6" name="Espace réservé du numéro de diapositive 5">
            <a:extLst>
              <a:ext uri="{FF2B5EF4-FFF2-40B4-BE49-F238E27FC236}">
                <a16:creationId xmlns:a16="http://schemas.microsoft.com/office/drawing/2014/main" id="{634A761C-7039-4C48-BCE5-1581B37826B8}"/>
              </a:ext>
            </a:extLst>
          </p:cNvPr>
          <p:cNvSpPr>
            <a:spLocks noGrp="1"/>
          </p:cNvSpPr>
          <p:nvPr>
            <p:ph type="sldNum" sz="quarter" idx="13"/>
          </p:nvPr>
        </p:nvSpPr>
        <p:spPr/>
        <p:txBody>
          <a:bodyPr rtlCol="0"/>
          <a:lstStyle/>
          <a:p>
            <a:pPr rtl="0"/>
            <a:fld id="{294A09A9-5501-47C1-A89A-A340965A2BE2}" type="slidenum">
              <a:rPr lang="fr-FR" smtClean="0"/>
              <a:pPr/>
              <a:t>3</a:t>
            </a:fld>
            <a:endParaRPr lang="fr-FR"/>
          </a:p>
        </p:txBody>
      </p:sp>
      <p:sp>
        <p:nvSpPr>
          <p:cNvPr id="7" name="ZoneTexte 6">
            <a:extLst>
              <a:ext uri="{FF2B5EF4-FFF2-40B4-BE49-F238E27FC236}">
                <a16:creationId xmlns:a16="http://schemas.microsoft.com/office/drawing/2014/main" id="{BF8AD043-41F1-9EC4-1423-B820041F4F39}"/>
              </a:ext>
            </a:extLst>
          </p:cNvPr>
          <p:cNvSpPr txBox="1"/>
          <p:nvPr/>
        </p:nvSpPr>
        <p:spPr>
          <a:xfrm>
            <a:off x="225778" y="6197600"/>
            <a:ext cx="4120444" cy="646331"/>
          </a:xfrm>
          <a:prstGeom prst="rect">
            <a:avLst/>
          </a:prstGeom>
          <a:noFill/>
        </p:spPr>
        <p:txBody>
          <a:bodyPr wrap="square" rtlCol="0">
            <a:spAutoFit/>
          </a:bodyPr>
          <a:lstStyle/>
          <a:p>
            <a:r>
              <a:rPr lang="fr-FR" sz="1200" dirty="0">
                <a:solidFill>
                  <a:schemeClr val="bg1"/>
                </a:solidFill>
              </a:rPr>
              <a:t>Bataille de Solférino, 24 juin 21859, Adolphe Yvon. Huile sur toile 43cm sur 65 cm, XIXe siècle, conservé au musée du Second Empire. </a:t>
            </a:r>
            <a:endParaRPr lang="fr-FR" dirty="0"/>
          </a:p>
        </p:txBody>
      </p:sp>
      <p:sp>
        <p:nvSpPr>
          <p:cNvPr id="14" name="Espace réservé du contenu 2">
            <a:extLst>
              <a:ext uri="{FF2B5EF4-FFF2-40B4-BE49-F238E27FC236}">
                <a16:creationId xmlns:a16="http://schemas.microsoft.com/office/drawing/2014/main" id="{DAC489BA-CE0C-8589-BFF1-373BF13D2421}"/>
              </a:ext>
            </a:extLst>
          </p:cNvPr>
          <p:cNvSpPr txBox="1">
            <a:spLocks/>
          </p:cNvSpPr>
          <p:nvPr/>
        </p:nvSpPr>
        <p:spPr>
          <a:xfrm>
            <a:off x="0" y="4003806"/>
            <a:ext cx="12192000" cy="2854194"/>
          </a:xfrm>
          <a:prstGeom prst="rect">
            <a:avLst/>
          </a:prstGeom>
          <a:solidFill>
            <a:srgbClr val="C00000"/>
          </a:solidFill>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solidFill>
                <a:schemeClr val="tx1"/>
              </a:solidFill>
            </a:endParaRPr>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EBC9429-13BE-F0EB-E627-59BE9443E272}"/>
              </a:ext>
            </a:extLst>
          </p:cNvPr>
          <p:cNvPicPr>
            <a:picLocks noChangeAspect="1"/>
          </p:cNvPicPr>
          <p:nvPr/>
        </p:nvPicPr>
        <p:blipFill rotWithShape="1">
          <a:blip r:embed="rId3">
            <a:alphaModFix amt="70000"/>
          </a:blip>
          <a:srcRect t="36814" b="9252"/>
          <a:stretch/>
        </p:blipFill>
        <p:spPr>
          <a:xfrm>
            <a:off x="0" y="0"/>
            <a:ext cx="12192000" cy="2809016"/>
          </a:xfrm>
          <a:prstGeom prst="rect">
            <a:avLst/>
          </a:prstGeom>
        </p:spPr>
      </p:pic>
      <p:sp>
        <p:nvSpPr>
          <p:cNvPr id="2" name="Titre 1">
            <a:extLst>
              <a:ext uri="{FF2B5EF4-FFF2-40B4-BE49-F238E27FC236}">
                <a16:creationId xmlns:a16="http://schemas.microsoft.com/office/drawing/2014/main" id="{8460295B-54B9-4937-90E3-BAB9CE69E30B}"/>
              </a:ext>
            </a:extLst>
          </p:cNvPr>
          <p:cNvSpPr>
            <a:spLocks noGrp="1"/>
          </p:cNvSpPr>
          <p:nvPr>
            <p:ph type="title"/>
          </p:nvPr>
        </p:nvSpPr>
        <p:spPr>
          <a:xfrm>
            <a:off x="-39513" y="2049868"/>
            <a:ext cx="8844845" cy="1223909"/>
          </a:xfrm>
        </p:spPr>
        <p:txBody>
          <a:bodyPr rtlCol="0">
            <a:normAutofit/>
          </a:bodyPr>
          <a:lstStyle/>
          <a:p>
            <a:pPr rtl="0"/>
            <a:r>
              <a:rPr lang="fr-FR" sz="4000" dirty="0"/>
              <a:t>Henry Dunant et ses convictions de jeunesse (1828-1852) </a:t>
            </a:r>
          </a:p>
        </p:txBody>
      </p:sp>
      <p:sp>
        <p:nvSpPr>
          <p:cNvPr id="4" name="Espace réservé du texte 3">
            <a:extLst>
              <a:ext uri="{FF2B5EF4-FFF2-40B4-BE49-F238E27FC236}">
                <a16:creationId xmlns:a16="http://schemas.microsoft.com/office/drawing/2014/main" id="{D51A6D85-3837-435F-A342-5A3F98172B12}"/>
              </a:ext>
            </a:extLst>
          </p:cNvPr>
          <p:cNvSpPr>
            <a:spLocks noGrp="1"/>
          </p:cNvSpPr>
          <p:nvPr>
            <p:ph type="body" idx="1"/>
          </p:nvPr>
        </p:nvSpPr>
        <p:spPr>
          <a:xfrm>
            <a:off x="783166" y="3751410"/>
            <a:ext cx="3541889" cy="1662546"/>
          </a:xfrm>
        </p:spPr>
        <p:txBody>
          <a:bodyPr vert="horz" lIns="91440" tIns="45720" rIns="91440" bIns="45720" rtlCol="0" anchor="t">
            <a:noAutofit/>
          </a:bodyPr>
          <a:lstStyle/>
          <a:p>
            <a:pPr rtl="0"/>
            <a:r>
              <a:rPr lang="fr-FR" sz="1400" b="1" dirty="0">
                <a:solidFill>
                  <a:schemeClr val="accent1"/>
                </a:solidFill>
                <a:latin typeface="Times New Roman" panose="02020603050405020304" pitchFamily="18" charset="0"/>
                <a:ea typeface="Calibri" panose="020F0502020204030204" pitchFamily="34" charset="0"/>
              </a:rPr>
              <a:t>Co</a:t>
            </a:r>
            <a:r>
              <a:rPr lang="fr-FR" sz="1400" b="1" dirty="0">
                <a:solidFill>
                  <a:schemeClr val="accent1"/>
                </a:solidFill>
                <a:effectLst/>
                <a:latin typeface="Times New Roman" panose="02020603050405020304" pitchFamily="18" charset="0"/>
                <a:ea typeface="Calibri" panose="020F0502020204030204" pitchFamily="34" charset="0"/>
              </a:rPr>
              <a:t>ntexte historique et religieux de la Genève du XIXe siècle </a:t>
            </a:r>
          </a:p>
          <a:p>
            <a:pPr rtl="0"/>
            <a:r>
              <a:rPr lang="fr-FR" sz="1400" dirty="0">
                <a:solidFill>
                  <a:schemeClr val="accent1"/>
                </a:solidFill>
                <a:effectLst/>
                <a:latin typeface="Times New Roman" panose="02020603050405020304" pitchFamily="18" charset="0"/>
                <a:ea typeface="Calibri" panose="020F0502020204030204" pitchFamily="34" charset="0"/>
              </a:rPr>
              <a:t>Son parcours personnel : </a:t>
            </a:r>
          </a:p>
          <a:p>
            <a:pPr rtl="0"/>
            <a:r>
              <a:rPr lang="fr-FR" sz="1400" dirty="0">
                <a:solidFill>
                  <a:schemeClr val="accent1"/>
                </a:solidFill>
                <a:effectLst/>
                <a:latin typeface="Times New Roman" panose="02020603050405020304" pitchFamily="18" charset="0"/>
                <a:ea typeface="Calibri" panose="020F0502020204030204" pitchFamily="34" charset="0"/>
              </a:rPr>
              <a:t>a) Son milieu social</a:t>
            </a:r>
            <a:r>
              <a:rPr lang="fr-FR" sz="1400" dirty="0">
                <a:solidFill>
                  <a:schemeClr val="accent1"/>
                </a:solidFill>
                <a:effectLst/>
              </a:rPr>
              <a:t> </a:t>
            </a:r>
            <a:endParaRPr lang="fr-FR" sz="1400" dirty="0">
              <a:solidFill>
                <a:schemeClr val="accent1"/>
              </a:solidFill>
              <a:latin typeface="Times New Roman" panose="02020603050405020304" pitchFamily="18" charset="0"/>
            </a:endParaRPr>
          </a:p>
          <a:p>
            <a:pPr rtl="0"/>
            <a:r>
              <a:rPr lang="fr-FR" sz="1400" dirty="0">
                <a:solidFill>
                  <a:schemeClr val="accent1"/>
                </a:solidFill>
                <a:latin typeface="Times New Roman" panose="02020603050405020304" pitchFamily="18" charset="0"/>
                <a:ea typeface="Calibri" panose="020F0502020204030204" pitchFamily="34" charset="0"/>
              </a:rPr>
              <a:t>b) I</a:t>
            </a:r>
            <a:r>
              <a:rPr lang="fr-FR" sz="1400" dirty="0">
                <a:solidFill>
                  <a:schemeClr val="accent1"/>
                </a:solidFill>
                <a:effectLst/>
                <a:latin typeface="Times New Roman" panose="02020603050405020304" pitchFamily="18" charset="0"/>
                <a:ea typeface="Calibri" panose="020F0502020204030204" pitchFamily="34" charset="0"/>
              </a:rPr>
              <a:t>nfluence du Réveil protestant</a:t>
            </a:r>
            <a:endParaRPr lang="fr-FR" sz="1400" dirty="0">
              <a:solidFill>
                <a:schemeClr val="accent1"/>
              </a:solidFill>
              <a:effectLst/>
            </a:endParaRPr>
          </a:p>
          <a:p>
            <a:pPr rtl="0"/>
            <a:r>
              <a:rPr lang="fr-FR" sz="1400" dirty="0">
                <a:solidFill>
                  <a:schemeClr val="accent1"/>
                </a:solidFill>
                <a:effectLst/>
                <a:latin typeface="Times New Roman" panose="02020603050405020304" pitchFamily="18" charset="0"/>
                <a:ea typeface="Calibri" panose="020F0502020204030204" pitchFamily="34" charset="0"/>
              </a:rPr>
              <a:t>c) éducation religieuse</a:t>
            </a:r>
            <a:r>
              <a:rPr lang="fr-FR" sz="1400" dirty="0">
                <a:solidFill>
                  <a:schemeClr val="accent1"/>
                </a:solidFill>
                <a:effectLst/>
              </a:rPr>
              <a:t> </a:t>
            </a:r>
          </a:p>
        </p:txBody>
      </p:sp>
      <p:sp>
        <p:nvSpPr>
          <p:cNvPr id="3" name="Espace réservé de la date 2">
            <a:extLst>
              <a:ext uri="{FF2B5EF4-FFF2-40B4-BE49-F238E27FC236}">
                <a16:creationId xmlns:a16="http://schemas.microsoft.com/office/drawing/2014/main" id="{DA5A38AF-5F12-4DEB-89DB-4B80B9A251CE}"/>
              </a:ext>
            </a:extLst>
          </p:cNvPr>
          <p:cNvSpPr>
            <a:spLocks noGrp="1"/>
          </p:cNvSpPr>
          <p:nvPr>
            <p:ph type="dt" sz="half" idx="11"/>
          </p:nvPr>
        </p:nvSpPr>
        <p:spPr/>
        <p:txBody>
          <a:bodyPr rtlCol="0"/>
          <a:lstStyle/>
          <a:p>
            <a:pPr rtl="0"/>
            <a:r>
              <a:rPr lang="fr-FR" dirty="0">
                <a:solidFill>
                  <a:schemeClr val="bg1"/>
                </a:solidFill>
              </a:rPr>
              <a:t>13 avril 2024</a:t>
            </a:r>
          </a:p>
        </p:txBody>
      </p:sp>
      <p:sp>
        <p:nvSpPr>
          <p:cNvPr id="5" name="Espace réservé du pied de page 4">
            <a:extLst>
              <a:ext uri="{FF2B5EF4-FFF2-40B4-BE49-F238E27FC236}">
                <a16:creationId xmlns:a16="http://schemas.microsoft.com/office/drawing/2014/main" id="{84C8C656-CFD5-4338-8297-78599A48AD5B}"/>
              </a:ext>
            </a:extLst>
          </p:cNvPr>
          <p:cNvSpPr>
            <a:spLocks noGrp="1"/>
          </p:cNvSpPr>
          <p:nvPr>
            <p:ph type="ftr" sz="quarter" idx="12"/>
          </p:nvPr>
        </p:nvSpPr>
        <p:spPr>
          <a:xfrm>
            <a:off x="4046415" y="6356350"/>
            <a:ext cx="4114800" cy="365125"/>
          </a:xfrm>
        </p:spPr>
        <p:txBody>
          <a:bodyPr rtlCol="0"/>
          <a:lstStyle/>
          <a:p>
            <a:pPr rtl="0"/>
            <a:r>
              <a:rPr lang="fr-FR" dirty="0">
                <a:solidFill>
                  <a:schemeClr val="bg1"/>
                </a:solidFill>
              </a:rPr>
              <a:t>Les ancrages identitaires de la croix rouge</a:t>
            </a:r>
          </a:p>
        </p:txBody>
      </p:sp>
      <p:sp>
        <p:nvSpPr>
          <p:cNvPr id="10" name="Espace réservé du texte 3">
            <a:extLst>
              <a:ext uri="{FF2B5EF4-FFF2-40B4-BE49-F238E27FC236}">
                <a16:creationId xmlns:a16="http://schemas.microsoft.com/office/drawing/2014/main" id="{F4256FDB-F23C-37EC-B7A2-830B49CC3982}"/>
              </a:ext>
            </a:extLst>
          </p:cNvPr>
          <p:cNvSpPr txBox="1">
            <a:spLocks/>
          </p:cNvSpPr>
          <p:nvPr/>
        </p:nvSpPr>
        <p:spPr>
          <a:xfrm>
            <a:off x="4332870" y="3751410"/>
            <a:ext cx="3541889" cy="166254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400" b="1" dirty="0">
                <a:solidFill>
                  <a:schemeClr val="accent1"/>
                </a:solidFill>
              </a:rPr>
              <a:t>Ses premiers engagements chrétiens : </a:t>
            </a:r>
          </a:p>
          <a:p>
            <a:r>
              <a:rPr lang="fr-FR" sz="1400" dirty="0">
                <a:solidFill>
                  <a:schemeClr val="accent1"/>
                </a:solidFill>
              </a:rPr>
              <a:t>a) Rôle fondateur des UCJG</a:t>
            </a:r>
          </a:p>
          <a:p>
            <a:r>
              <a:rPr lang="fr-FR" sz="1400" dirty="0">
                <a:solidFill>
                  <a:schemeClr val="accent1"/>
                </a:solidFill>
                <a:effectLst/>
                <a:latin typeface="Times New Roman" panose="02020603050405020304" pitchFamily="18" charset="0"/>
                <a:ea typeface="Calibri" panose="020F0502020204030204" pitchFamily="34" charset="0"/>
              </a:rPr>
              <a:t>b) Contribution d’Henry Dunant à la formation d’un réseau international d’engagement chrétien </a:t>
            </a:r>
            <a:endParaRPr lang="fr-FR" sz="1400" dirty="0">
              <a:solidFill>
                <a:schemeClr val="accent1"/>
              </a:solidFill>
            </a:endParaRPr>
          </a:p>
        </p:txBody>
      </p:sp>
      <p:sp>
        <p:nvSpPr>
          <p:cNvPr id="6" name="Espace réservé du numéro de diapositive 5">
            <a:extLst>
              <a:ext uri="{FF2B5EF4-FFF2-40B4-BE49-F238E27FC236}">
                <a16:creationId xmlns:a16="http://schemas.microsoft.com/office/drawing/2014/main" id="{6C12D1DB-98A9-477C-8F80-806B56E5CF72}"/>
              </a:ext>
            </a:extLst>
          </p:cNvPr>
          <p:cNvSpPr>
            <a:spLocks noGrp="1"/>
          </p:cNvSpPr>
          <p:nvPr>
            <p:ph type="sldNum" sz="quarter" idx="13"/>
          </p:nvPr>
        </p:nvSpPr>
        <p:spPr/>
        <p:txBody>
          <a:bodyPr rtlCol="0"/>
          <a:lstStyle/>
          <a:p>
            <a:pPr rtl="0"/>
            <a:fld id="{294A09A9-5501-47C1-A89A-A340965A2BE2}" type="slidenum">
              <a:rPr lang="fr-FR" smtClean="0"/>
              <a:t>4</a:t>
            </a:fld>
            <a:endParaRPr lang="fr-FR" dirty="0"/>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A8B8F1B6-1F55-E56C-46C5-EB6237C8562F}"/>
              </a:ext>
            </a:extLst>
          </p:cNvPr>
          <p:cNvPicPr>
            <a:picLocks noChangeAspect="1"/>
          </p:cNvPicPr>
          <p:nvPr/>
        </p:nvPicPr>
        <p:blipFill rotWithShape="1">
          <a:blip r:embed="rId3"/>
          <a:srcRect t="5471" b="17089"/>
          <a:stretch/>
        </p:blipFill>
        <p:spPr>
          <a:xfrm>
            <a:off x="-1" y="10"/>
            <a:ext cx="12192001" cy="4201449"/>
          </a:xfrm>
          <a:prstGeom prst="rect">
            <a:avLst/>
          </a:prstGeom>
        </p:spPr>
      </p:pic>
      <p:grpSp>
        <p:nvGrpSpPr>
          <p:cNvPr id="26" name="Group 25">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7" name="Freeform: Shape 26">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2" name="Espace réservé de la date 1">
            <a:extLst>
              <a:ext uri="{FF2B5EF4-FFF2-40B4-BE49-F238E27FC236}">
                <a16:creationId xmlns:a16="http://schemas.microsoft.com/office/drawing/2014/main" id="{F7C7447B-077A-4961-86A9-5923BCAB4804}"/>
              </a:ext>
            </a:extLst>
          </p:cNvPr>
          <p:cNvSpPr>
            <a:spLocks noGrp="1"/>
          </p:cNvSpPr>
          <p:nvPr>
            <p:ph type="dt" sz="half" idx="12"/>
          </p:nvPr>
        </p:nvSpPr>
        <p:spPr>
          <a:xfrm>
            <a:off x="804672" y="6356350"/>
            <a:ext cx="2743200" cy="365125"/>
          </a:xfrm>
        </p:spPr>
        <p:txBody>
          <a:bodyPr vert="horz" lIns="91440" tIns="45720" rIns="91440" bIns="45720" rtlCol="0" anchor="ctr">
            <a:normAutofit/>
          </a:bodyPr>
          <a:lstStyle/>
          <a:p>
            <a:pPr>
              <a:spcAft>
                <a:spcPts val="600"/>
              </a:spcAft>
              <a:defRPr/>
            </a:pPr>
            <a:r>
              <a:rPr lang="en-US" dirty="0">
                <a:solidFill>
                  <a:prstClr val="black">
                    <a:tint val="75000"/>
                  </a:prstClr>
                </a:solidFill>
                <a:latin typeface="Calibri" panose="020F0502020204030204"/>
              </a:rPr>
              <a:t>13 </a:t>
            </a:r>
            <a:r>
              <a:rPr lang="fr-FR" dirty="0">
                <a:solidFill>
                  <a:prstClr val="black">
                    <a:tint val="75000"/>
                  </a:prstClr>
                </a:solidFill>
                <a:latin typeface="Calibri" panose="020F0502020204030204"/>
              </a:rPr>
              <a:t>avril</a:t>
            </a:r>
            <a:r>
              <a:rPr lang="en-US" dirty="0">
                <a:solidFill>
                  <a:prstClr val="black">
                    <a:tint val="75000"/>
                  </a:prstClr>
                </a:solidFill>
                <a:latin typeface="Calibri" panose="020F0502020204030204"/>
              </a:rPr>
              <a:t> 2024</a:t>
            </a:r>
          </a:p>
        </p:txBody>
      </p:sp>
      <p:sp>
        <p:nvSpPr>
          <p:cNvPr id="3" name="Espace réservé du pied de page 2">
            <a:extLst>
              <a:ext uri="{FF2B5EF4-FFF2-40B4-BE49-F238E27FC236}">
                <a16:creationId xmlns:a16="http://schemas.microsoft.com/office/drawing/2014/main" id="{ABE8F5CA-1242-4729-AC43-4CCF2FB9DCCF}"/>
              </a:ext>
            </a:extLst>
          </p:cNvPr>
          <p:cNvSpPr>
            <a:spLocks noGrp="1"/>
          </p:cNvSpPr>
          <p:nvPr>
            <p:ph type="ftr" sz="quarter" idx="13"/>
          </p:nvPr>
        </p:nvSpPr>
        <p:spPr>
          <a:xfrm>
            <a:off x="4038600" y="6356350"/>
            <a:ext cx="4114800" cy="365125"/>
          </a:xfrm>
        </p:spPr>
        <p:txBody>
          <a:bodyPr vert="horz" lIns="91440" tIns="45720" rIns="91440" bIns="45720" rtlCol="0" anchor="ctr">
            <a:normAutofit/>
          </a:bodyPr>
          <a:lstStyle/>
          <a:p>
            <a:pPr>
              <a:spcAft>
                <a:spcPts val="600"/>
              </a:spcAft>
              <a:defRPr/>
            </a:pPr>
            <a:r>
              <a:rPr lang="fr-FR" kern="1200" cap="none" dirty="0">
                <a:solidFill>
                  <a:prstClr val="black">
                    <a:tint val="75000"/>
                  </a:prstClr>
                </a:solidFill>
                <a:latin typeface="Calibri" panose="020F0502020204030204"/>
                <a:ea typeface="+mn-ea"/>
                <a:cs typeface="+mn-cs"/>
              </a:rPr>
              <a:t>Les ancrages identitaires de la Croix-Rouge </a:t>
            </a:r>
          </a:p>
        </p:txBody>
      </p:sp>
      <p:sp>
        <p:nvSpPr>
          <p:cNvPr id="4" name="Espace réservé du numéro de diapositive 3">
            <a:extLst>
              <a:ext uri="{FF2B5EF4-FFF2-40B4-BE49-F238E27FC236}">
                <a16:creationId xmlns:a16="http://schemas.microsoft.com/office/drawing/2014/main" id="{D835076A-B549-4546-935E-70B9152B0526}"/>
              </a:ext>
            </a:extLst>
          </p:cNvPr>
          <p:cNvSpPr>
            <a:spLocks noGrp="1"/>
          </p:cNvSpPr>
          <p:nvPr>
            <p:ph type="sldNum" sz="quarter" idx="14"/>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sp>
        <p:nvSpPr>
          <p:cNvPr id="9" name="Espace réservé du texte 8">
            <a:extLst>
              <a:ext uri="{FF2B5EF4-FFF2-40B4-BE49-F238E27FC236}">
                <a16:creationId xmlns:a16="http://schemas.microsoft.com/office/drawing/2014/main" id="{77A8A84A-96F7-EA0E-8766-232300F3848A}"/>
              </a:ext>
            </a:extLst>
          </p:cNvPr>
          <p:cNvSpPr>
            <a:spLocks noGrp="1"/>
          </p:cNvSpPr>
          <p:nvPr>
            <p:ph type="body" sz="quarter" idx="10"/>
          </p:nvPr>
        </p:nvSpPr>
        <p:spPr>
          <a:xfrm>
            <a:off x="1427314" y="3569085"/>
            <a:ext cx="9131121" cy="2743772"/>
          </a:xfrm>
        </p:spPr>
        <p:txBody>
          <a:bodyPr anchor="t"/>
          <a:lstStyle/>
          <a:p>
            <a:pPr algn="ctr">
              <a:lnSpc>
                <a:spcPct val="150000"/>
              </a:lnSpc>
            </a:pPr>
            <a:r>
              <a:rPr lang="fr-FR" dirty="0"/>
              <a:t>Le contexte historique et religieux de Genève au XIXe siècle</a:t>
            </a:r>
          </a:p>
        </p:txBody>
      </p:sp>
    </p:spTree>
    <p:extLst>
      <p:ext uri="{BB962C8B-B14F-4D97-AF65-F5344CB8AC3E}">
        <p14:creationId xmlns:p14="http://schemas.microsoft.com/office/powerpoint/2010/main" val="55456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543047E-FBFD-4F79-BCA5-10E69740F030}"/>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dirty="0"/>
              <a:t>Son milieu social </a:t>
            </a:r>
          </a:p>
        </p:txBody>
      </p:sp>
      <p:sp>
        <p:nvSpPr>
          <p:cNvPr id="16" name="Content Placeholder 3">
            <a:extLst>
              <a:ext uri="{FF2B5EF4-FFF2-40B4-BE49-F238E27FC236}">
                <a16:creationId xmlns:a16="http://schemas.microsoft.com/office/drawing/2014/main" id="{010CAA02-6714-7DA6-91C4-C54223720513}"/>
              </a:ext>
            </a:extLst>
          </p:cNvPr>
          <p:cNvSpPr>
            <a:spLocks noGrp="1"/>
          </p:cNvSpPr>
          <p:nvPr>
            <p:ph idx="1"/>
          </p:nvPr>
        </p:nvSpPr>
        <p:spPr>
          <a:xfrm>
            <a:off x="761800" y="2470244"/>
            <a:ext cx="5334197" cy="3769835"/>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fr-FR" sz="2000" dirty="0">
                <a:solidFill>
                  <a:schemeClr val="tx1"/>
                </a:solidFill>
                <a:effectLst/>
                <a:latin typeface="+mn-lt"/>
              </a:rPr>
              <a:t>Henry Dunant, premier des cinq enfants de Jean-Jacques et Anne Antoinette Dunant, nait </a:t>
            </a:r>
            <a:r>
              <a:rPr lang="fr-FR" sz="2000" dirty="0">
                <a:solidFill>
                  <a:schemeClr val="tx1"/>
                </a:solidFill>
                <a:latin typeface="+mn-lt"/>
              </a:rPr>
              <a:t>le 8 mai 1828, </a:t>
            </a:r>
            <a:r>
              <a:rPr lang="fr-FR" sz="2000" dirty="0">
                <a:solidFill>
                  <a:schemeClr val="tx1"/>
                </a:solidFill>
                <a:effectLst/>
                <a:latin typeface="+mn-lt"/>
              </a:rPr>
              <a:t>dans une famille de la bourgeoisie moyenne genevoise, protestante calviniste, membre de l’Église nationale</a:t>
            </a:r>
            <a:endParaRPr lang="fr-FR" sz="1800" kern="1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r>
              <a:rPr lang="fr-FR" sz="1800" kern="100" dirty="0">
                <a:effectLst/>
                <a:latin typeface="Calibri" panose="020F0502020204030204" pitchFamily="34" charset="0"/>
                <a:ea typeface="Times New Roman" panose="02020603050405020304" pitchFamily="18" charset="0"/>
                <a:cs typeface="Calibri" panose="020F0502020204030204" pitchFamily="34" charset="0"/>
              </a:rPr>
              <a:t>Photographie d'Henry Dunant, vers 1864 (Bibliothèque de Genève, Archives A. &amp; G. Zimmermann).</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buFont typeface="Arial" panose="020B0604020202020204" pitchFamily="34" charset="0"/>
              <a:buChar char="•"/>
            </a:pPr>
            <a:endParaRPr lang="en-US" sz="2000" dirty="0">
              <a:solidFill>
                <a:schemeClr val="tx1"/>
              </a:solidFill>
              <a:latin typeface="+mn-lt"/>
            </a:endParaRPr>
          </a:p>
        </p:txBody>
      </p:sp>
      <p:sp>
        <p:nvSpPr>
          <p:cNvPr id="3" name="Espace réservé de la date 2">
            <a:extLst>
              <a:ext uri="{FF2B5EF4-FFF2-40B4-BE49-F238E27FC236}">
                <a16:creationId xmlns:a16="http://schemas.microsoft.com/office/drawing/2014/main" id="{400E0858-D4DD-443F-87BC-E1FAA9B0B1B9}"/>
              </a:ext>
            </a:extLst>
          </p:cNvPr>
          <p:cNvSpPr>
            <a:spLocks noGrp="1"/>
          </p:cNvSpPr>
          <p:nvPr>
            <p:ph type="dt" sz="half" idx="11"/>
          </p:nvPr>
        </p:nvSpPr>
        <p:spPr>
          <a:xfrm>
            <a:off x="761800" y="6356350"/>
            <a:ext cx="2743200" cy="365125"/>
          </a:xfrm>
        </p:spPr>
        <p:txBody>
          <a:bodyPr vert="horz" lIns="91440" tIns="45720" rIns="91440" bIns="45720" rtlCol="0" anchor="ctr">
            <a:normAutofit/>
          </a:bodyPr>
          <a:lstStyle/>
          <a:p>
            <a:pPr>
              <a:spcAft>
                <a:spcPts val="600"/>
              </a:spcAft>
              <a:defRPr/>
            </a:pPr>
            <a:r>
              <a:rPr lang="en-US" dirty="0">
                <a:solidFill>
                  <a:schemeClr val="tx1"/>
                </a:solidFill>
                <a:latin typeface="Calibri" panose="020F0502020204030204"/>
              </a:rPr>
              <a:t>13 </a:t>
            </a:r>
            <a:r>
              <a:rPr lang="en-US" dirty="0" err="1">
                <a:solidFill>
                  <a:schemeClr val="tx1"/>
                </a:solidFill>
                <a:latin typeface="Calibri" panose="020F0502020204030204"/>
              </a:rPr>
              <a:t>avril</a:t>
            </a:r>
            <a:r>
              <a:rPr lang="en-US" dirty="0">
                <a:solidFill>
                  <a:schemeClr val="tx1"/>
                </a:solidFill>
                <a:latin typeface="Calibri" panose="020F0502020204030204"/>
              </a:rPr>
              <a:t> 2024</a:t>
            </a:r>
          </a:p>
        </p:txBody>
      </p:sp>
      <p:sp>
        <p:nvSpPr>
          <p:cNvPr id="4" name="Espace réservé du pied de page 3">
            <a:extLst>
              <a:ext uri="{FF2B5EF4-FFF2-40B4-BE49-F238E27FC236}">
                <a16:creationId xmlns:a16="http://schemas.microsoft.com/office/drawing/2014/main" id="{51151FB9-3239-4E3F-9182-B00945BBA19D}"/>
              </a:ext>
            </a:extLst>
          </p:cNvPr>
          <p:cNvSpPr>
            <a:spLocks noGrp="1"/>
          </p:cNvSpPr>
          <p:nvPr>
            <p:ph type="ftr" sz="quarter" idx="12"/>
          </p:nvPr>
        </p:nvSpPr>
        <p:spPr>
          <a:xfrm>
            <a:off x="3131672" y="6356350"/>
            <a:ext cx="3293034" cy="365125"/>
          </a:xfrm>
        </p:spPr>
        <p:txBody>
          <a:bodyPr vert="horz" lIns="91440" tIns="45720" rIns="91440" bIns="45720" rtlCol="0" anchor="ctr">
            <a:normAutofit/>
          </a:bodyPr>
          <a:lstStyle/>
          <a:p>
            <a:pPr algn="r">
              <a:spcAft>
                <a:spcPts val="600"/>
              </a:spcAft>
              <a:defRPr/>
            </a:pPr>
            <a:r>
              <a:rPr lang="en-US" kern="1200" cap="none" dirty="0" err="1">
                <a:solidFill>
                  <a:schemeClr val="tx1"/>
                </a:solidFill>
                <a:latin typeface="Calibri" panose="020F0502020204030204"/>
                <a:ea typeface="+mn-ea"/>
                <a:cs typeface="+mn-cs"/>
              </a:rPr>
              <a:t>Ancrages</a:t>
            </a:r>
            <a:r>
              <a:rPr lang="en-US" kern="1200" cap="none" dirty="0">
                <a:solidFill>
                  <a:schemeClr val="tx1"/>
                </a:solidFill>
                <a:latin typeface="Calibri" panose="020F0502020204030204"/>
                <a:ea typeface="+mn-ea"/>
                <a:cs typeface="+mn-cs"/>
              </a:rPr>
              <a:t> </a:t>
            </a:r>
            <a:r>
              <a:rPr lang="en-US" kern="1200" cap="none" dirty="0" err="1">
                <a:solidFill>
                  <a:schemeClr val="tx1"/>
                </a:solidFill>
                <a:latin typeface="Calibri" panose="020F0502020204030204"/>
                <a:ea typeface="+mn-ea"/>
                <a:cs typeface="+mn-cs"/>
              </a:rPr>
              <a:t>identitaires</a:t>
            </a:r>
            <a:r>
              <a:rPr lang="en-US" kern="1200" cap="none" dirty="0">
                <a:solidFill>
                  <a:schemeClr val="tx1"/>
                </a:solidFill>
                <a:latin typeface="Calibri" panose="020F0502020204030204"/>
                <a:ea typeface="+mn-ea"/>
                <a:cs typeface="+mn-cs"/>
              </a:rPr>
              <a:t> de la Croix-Rouge</a:t>
            </a:r>
          </a:p>
        </p:txBody>
      </p:sp>
      <p:pic>
        <p:nvPicPr>
          <p:cNvPr id="2055" name="Image 1" descr="Photographie d'Henry Dunant, vers 1864 (Bibliothèque de Genève, Archives A. &amp; G. Zimmermann).">
            <a:extLst>
              <a:ext uri="{FF2B5EF4-FFF2-40B4-BE49-F238E27FC236}">
                <a16:creationId xmlns:a16="http://schemas.microsoft.com/office/drawing/2014/main" id="{E52AA601-4F7F-97CA-9B4E-9D41FF6B971F}"/>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b="5031"/>
          <a:stretch>
            <a:fillRect/>
          </a:stretch>
        </p:blipFill>
        <p:spPr bwMode="auto">
          <a:xfrm>
            <a:off x="6857797" y="-10886"/>
            <a:ext cx="5334204" cy="6868886"/>
          </a:xfrm>
          <a:prstGeom prst="rect">
            <a:avLst/>
          </a:prstGeom>
          <a:solidFill>
            <a:srgbClr val="FFFFFF"/>
          </a:solidFill>
          <a:effectLst>
            <a:outerShdw blurRad="127000" dist="50800" dir="10800000" sx="99000" sy="99000" algn="r" rotWithShape="0">
              <a:prstClr val="black">
                <a:alpha val="40000"/>
              </a:prstClr>
            </a:outerShdw>
          </a:effectLst>
        </p:spPr>
      </p:pic>
      <p:sp>
        <p:nvSpPr>
          <p:cNvPr id="5" name="Espace réservé du numéro de diapositive 4">
            <a:extLst>
              <a:ext uri="{FF2B5EF4-FFF2-40B4-BE49-F238E27FC236}">
                <a16:creationId xmlns:a16="http://schemas.microsoft.com/office/drawing/2014/main" id="{6E3CF335-A06F-480E-9118-2C9F4558C208}"/>
              </a:ext>
            </a:extLst>
          </p:cNvPr>
          <p:cNvSpPr>
            <a:spLocks noGrp="1"/>
          </p:cNvSpPr>
          <p:nvPr>
            <p:ph type="sldNum" sz="quarter" idx="13"/>
          </p:nvPr>
        </p:nvSpPr>
        <p:spPr>
          <a:xfrm>
            <a:off x="10167869" y="6356350"/>
            <a:ext cx="1768425"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
        <p:nvSpPr>
          <p:cNvPr id="15" name="Rectangle 8">
            <a:extLst>
              <a:ext uri="{FF2B5EF4-FFF2-40B4-BE49-F238E27FC236}">
                <a16:creationId xmlns:a16="http://schemas.microsoft.com/office/drawing/2014/main" id="{AE174704-F824-3474-93A4-2F973F4418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Espace réservé du pied de page 3">
            <a:extLst>
              <a:ext uri="{FF2B5EF4-FFF2-40B4-BE49-F238E27FC236}">
                <a16:creationId xmlns:a16="http://schemas.microsoft.com/office/drawing/2014/main" id="{A2D2DAB0-D1F1-0FB4-7B1D-0DE886E61655}"/>
              </a:ext>
            </a:extLst>
          </p:cNvPr>
          <p:cNvSpPr txBox="1">
            <a:spLocks/>
          </p:cNvSpPr>
          <p:nvPr/>
        </p:nvSpPr>
        <p:spPr>
          <a:xfrm>
            <a:off x="5393968" y="6424612"/>
            <a:ext cx="3293034" cy="365125"/>
          </a:xfrm>
          <a:prstGeom prst="rect">
            <a:avLst/>
          </a:prstGeom>
        </p:spPr>
        <p:txBody>
          <a:bodyPr vert="horz" lIns="91440" tIns="45720" rIns="91440" bIns="45720" rtlCol="0" anchor="ctr">
            <a:normAutofit/>
          </a:bodyPr>
          <a:lstStyle>
            <a:defPPr rtl="0">
              <a:defRPr lang="fr-FR"/>
            </a:defPPr>
            <a:lvl1pPr marL="0" algn="l" defTabSz="914400" rtl="0" eaLnBrk="1" latinLnBrk="0" hangingPunct="1">
              <a:defRPr sz="12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en-US" cap="none" dirty="0">
                <a:solidFill>
                  <a:schemeClr val="tx1"/>
                </a:solidFill>
                <a:latin typeface="Calibri" panose="020F0502020204030204"/>
              </a:rPr>
              <a:t>Portrait </a:t>
            </a:r>
            <a:r>
              <a:rPr lang="en-US" cap="none" dirty="0" err="1">
                <a:solidFill>
                  <a:schemeClr val="tx1"/>
                </a:solidFill>
                <a:latin typeface="Calibri" panose="020F0502020204030204"/>
              </a:rPr>
              <a:t>d’Henry</a:t>
            </a:r>
            <a:r>
              <a:rPr lang="en-US" cap="none" dirty="0">
                <a:solidFill>
                  <a:schemeClr val="tx1"/>
                </a:solidFill>
                <a:latin typeface="Calibri" panose="020F0502020204030204"/>
              </a:rPr>
              <a:t> Dunant</a:t>
            </a:r>
          </a:p>
        </p:txBody>
      </p:sp>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a:extLst>
              <a:ext uri="{FF2B5EF4-FFF2-40B4-BE49-F238E27FC236}">
                <a16:creationId xmlns:a16="http://schemas.microsoft.com/office/drawing/2014/main" id="{9B68B41A-C63C-DB6D-0AC8-AD845AD6CAC5}"/>
              </a:ext>
            </a:extLst>
          </p:cNvPr>
          <p:cNvPicPr>
            <a:picLocks noGrp="1" noChangeAspect="1"/>
          </p:cNvPicPr>
          <p:nvPr>
            <p:ph type="pic" sz="quarter" idx="10"/>
          </p:nvPr>
        </p:nvPicPr>
        <p:blipFill rotWithShape="1">
          <a:blip r:embed="rId2"/>
          <a:srcRect b="13273"/>
          <a:stretch/>
        </p:blipFill>
        <p:spPr>
          <a:xfrm>
            <a:off x="-85" y="-4763"/>
            <a:ext cx="5021348" cy="6858001"/>
          </a:xfrm>
          <a:noFill/>
        </p:spPr>
      </p:pic>
      <p:sp>
        <p:nvSpPr>
          <p:cNvPr id="3" name="Titre 2">
            <a:extLst>
              <a:ext uri="{FF2B5EF4-FFF2-40B4-BE49-F238E27FC236}">
                <a16:creationId xmlns:a16="http://schemas.microsoft.com/office/drawing/2014/main" id="{1FFE31F2-42A2-AB43-82B3-6CEFE7357C7A}"/>
              </a:ext>
            </a:extLst>
          </p:cNvPr>
          <p:cNvSpPr>
            <a:spLocks noGrp="1"/>
          </p:cNvSpPr>
          <p:nvPr>
            <p:ph type="title"/>
          </p:nvPr>
        </p:nvSpPr>
        <p:spPr>
          <a:xfrm>
            <a:off x="3949156" y="341357"/>
            <a:ext cx="4776538" cy="2285999"/>
          </a:xfrm>
        </p:spPr>
        <p:txBody>
          <a:bodyPr anchor="ctr">
            <a:normAutofit/>
          </a:bodyPr>
          <a:lstStyle/>
          <a:p>
            <a:r>
              <a:rPr lang="fr-FR" sz="5100" dirty="0"/>
              <a:t>Influence du Réveil protestant</a:t>
            </a:r>
          </a:p>
        </p:txBody>
      </p:sp>
      <p:sp>
        <p:nvSpPr>
          <p:cNvPr id="16" name="Content Placeholder 3">
            <a:extLst>
              <a:ext uri="{FF2B5EF4-FFF2-40B4-BE49-F238E27FC236}">
                <a16:creationId xmlns:a16="http://schemas.microsoft.com/office/drawing/2014/main" id="{117C83E1-7D13-8E79-3EB7-DFA8C2F7561F}"/>
              </a:ext>
            </a:extLst>
          </p:cNvPr>
          <p:cNvSpPr>
            <a:spLocks noGrp="1"/>
          </p:cNvSpPr>
          <p:nvPr>
            <p:ph idx="1"/>
          </p:nvPr>
        </p:nvSpPr>
        <p:spPr>
          <a:xfrm>
            <a:off x="6096000" y="3157538"/>
            <a:ext cx="5259388" cy="3198812"/>
          </a:xfrm>
        </p:spPr>
        <p:txBody>
          <a:bodyPr/>
          <a:lstStyle/>
          <a:p>
            <a:r>
              <a:rPr lang="fr-FR" sz="1800" dirty="0">
                <a:latin typeface="Times New Roman" panose="02020603050405020304" pitchFamily="18" charset="0"/>
                <a:ea typeface="Calibri" panose="020F0502020204030204" pitchFamily="34" charset="0"/>
              </a:rPr>
              <a:t>I</a:t>
            </a:r>
            <a:r>
              <a:rPr lang="fr-FR" sz="1800" dirty="0">
                <a:effectLst/>
                <a:latin typeface="Times New Roman" panose="02020603050405020304" pitchFamily="18" charset="0"/>
                <a:ea typeface="Calibri" panose="020F0502020204030204" pitchFamily="34" charset="0"/>
              </a:rPr>
              <a:t>nfluence de la mouvance du Réveil sur Dunant, notamment à travers l'enseignement religieux qu'il aurait reçu à l'École du dimanche de l'Oratoire.</a:t>
            </a:r>
            <a:r>
              <a:rPr lang="fr-FR" dirty="0">
                <a:effectLst/>
              </a:rPr>
              <a:t> </a:t>
            </a:r>
          </a:p>
          <a:p>
            <a:r>
              <a:rPr lang="fr-FR" sz="1800" dirty="0">
                <a:latin typeface="Times New Roman" panose="02020603050405020304" pitchFamily="18" charset="0"/>
                <a:ea typeface="Calibri" panose="020F0502020204030204" pitchFamily="34" charset="0"/>
              </a:rPr>
              <a:t>I</a:t>
            </a:r>
            <a:r>
              <a:rPr lang="fr-FR" sz="1800" dirty="0">
                <a:effectLst/>
                <a:latin typeface="Times New Roman" panose="02020603050405020304" pitchFamily="18" charset="0"/>
                <a:ea typeface="Calibri" panose="020F0502020204030204" pitchFamily="34" charset="0"/>
              </a:rPr>
              <a:t>mpact potentiel de figures clés du Réveil, telles que le pasteur Louis Gaussen, sur la formation spirituelle de Dunant. </a:t>
            </a:r>
            <a:endParaRPr lang="en-US" dirty="0"/>
          </a:p>
        </p:txBody>
      </p:sp>
      <p:sp>
        <p:nvSpPr>
          <p:cNvPr id="5" name="Espace réservé du pied de page 4">
            <a:extLst>
              <a:ext uri="{FF2B5EF4-FFF2-40B4-BE49-F238E27FC236}">
                <a16:creationId xmlns:a16="http://schemas.microsoft.com/office/drawing/2014/main" id="{C24BB8CE-727D-311B-9EE2-0E2FC6448B29}"/>
              </a:ext>
            </a:extLst>
          </p:cNvPr>
          <p:cNvSpPr>
            <a:spLocks noGrp="1"/>
          </p:cNvSpPr>
          <p:nvPr>
            <p:ph type="ftr" sz="quarter" idx="12"/>
          </p:nvPr>
        </p:nvSpPr>
        <p:spPr>
          <a:xfrm>
            <a:off x="6096000" y="6356350"/>
            <a:ext cx="3105150" cy="365125"/>
          </a:xfrm>
        </p:spPr>
        <p:txBody>
          <a:bodyPr anchor="ctr">
            <a:normAutofit/>
          </a:bodyPr>
          <a:lstStyle/>
          <a:p>
            <a:pPr rtl="0">
              <a:lnSpc>
                <a:spcPct val="90000"/>
              </a:lnSpc>
              <a:spcAft>
                <a:spcPts val="600"/>
              </a:spcAft>
            </a:pPr>
            <a:r>
              <a:rPr lang="fr-FR" sz="900" noProof="0" dirty="0"/>
              <a:t>Ancrages identitaires de la Croix-Rouge</a:t>
            </a:r>
          </a:p>
        </p:txBody>
      </p:sp>
      <p:sp>
        <p:nvSpPr>
          <p:cNvPr id="6" name="Espace réservé du numéro de diapositive 5">
            <a:extLst>
              <a:ext uri="{FF2B5EF4-FFF2-40B4-BE49-F238E27FC236}">
                <a16:creationId xmlns:a16="http://schemas.microsoft.com/office/drawing/2014/main" id="{E258A86E-3D4B-C500-CD84-E4C73725AD95}"/>
              </a:ext>
            </a:extLst>
          </p:cNvPr>
          <p:cNvSpPr>
            <a:spLocks noGrp="1"/>
          </p:cNvSpPr>
          <p:nvPr>
            <p:ph type="sldNum" sz="quarter" idx="13"/>
          </p:nvPr>
        </p:nvSpPr>
        <p:spPr>
          <a:xfrm>
            <a:off x="10713308" y="6356350"/>
            <a:ext cx="1097692" cy="365125"/>
          </a:xfrm>
        </p:spPr>
        <p:txBody>
          <a:bodyPr anchor="ctr">
            <a:normAutofit/>
          </a:bodyPr>
          <a:lstStyle/>
          <a:p>
            <a:pPr rtl="0">
              <a:spcAft>
                <a:spcPts val="600"/>
              </a:spcAft>
            </a:pPr>
            <a:fld id="{294A09A9-5501-47C1-A89A-A340965A2BE2}" type="slidenum">
              <a:rPr lang="fr-FR" noProof="0" smtClean="0"/>
              <a:pPr rtl="0">
                <a:spcAft>
                  <a:spcPts val="600"/>
                </a:spcAft>
              </a:pPr>
              <a:t>7</a:t>
            </a:fld>
            <a:endParaRPr lang="fr-FR" noProof="0"/>
          </a:p>
        </p:txBody>
      </p:sp>
      <p:sp>
        <p:nvSpPr>
          <p:cNvPr id="13" name="ZoneTexte 12">
            <a:extLst>
              <a:ext uri="{FF2B5EF4-FFF2-40B4-BE49-F238E27FC236}">
                <a16:creationId xmlns:a16="http://schemas.microsoft.com/office/drawing/2014/main" id="{F9FB4931-21BB-612D-FBBC-DC338A5228A3}"/>
              </a:ext>
            </a:extLst>
          </p:cNvPr>
          <p:cNvSpPr txBox="1"/>
          <p:nvPr/>
        </p:nvSpPr>
        <p:spPr>
          <a:xfrm>
            <a:off x="53623" y="6077247"/>
            <a:ext cx="4967640" cy="461665"/>
          </a:xfrm>
          <a:prstGeom prst="rect">
            <a:avLst/>
          </a:prstGeom>
          <a:noFill/>
        </p:spPr>
        <p:txBody>
          <a:bodyPr wrap="square">
            <a:spAutoFit/>
          </a:bodyPr>
          <a:lstStyle/>
          <a:p>
            <a:r>
              <a:rPr lang="fr-FR" sz="1200" b="0" i="0" dirty="0">
                <a:solidFill>
                  <a:schemeClr val="bg1"/>
                </a:solidFill>
                <a:effectLst/>
                <a:latin typeface="Oswald" pitchFamily="2" charset="77"/>
              </a:rPr>
              <a:t>Louis Gaussen, portrait par le peintre et photographe genevois François </a:t>
            </a:r>
            <a:r>
              <a:rPr lang="fr-FR" sz="1200" b="0" i="0" dirty="0" err="1">
                <a:solidFill>
                  <a:schemeClr val="bg1"/>
                </a:solidFill>
                <a:effectLst/>
                <a:latin typeface="Oswald" pitchFamily="2" charset="77"/>
              </a:rPr>
              <a:t>Vuagnat</a:t>
            </a:r>
            <a:r>
              <a:rPr lang="fr-FR" sz="1200" b="0" i="0" dirty="0">
                <a:solidFill>
                  <a:schemeClr val="bg1"/>
                </a:solidFill>
                <a:effectLst/>
                <a:latin typeface="Oswald" pitchFamily="2" charset="77"/>
              </a:rPr>
              <a:t>, vers 1850 (Bibliothèque nationale suisse).</a:t>
            </a:r>
            <a:endParaRPr lang="en-US" sz="1200" dirty="0">
              <a:solidFill>
                <a:schemeClr val="bg1"/>
              </a:solidFill>
            </a:endParaRPr>
          </a:p>
        </p:txBody>
      </p:sp>
    </p:spTree>
    <p:extLst>
      <p:ext uri="{BB962C8B-B14F-4D97-AF65-F5344CB8AC3E}">
        <p14:creationId xmlns:p14="http://schemas.microsoft.com/office/powerpoint/2010/main" val="106694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 2" descr="Elèves et régents dans la cour du collège de Genève en mai 1872, atelier photo Garcin, Genève (Bibliothèque de Genève).">
            <a:extLst>
              <a:ext uri="{FF2B5EF4-FFF2-40B4-BE49-F238E27FC236}">
                <a16:creationId xmlns:a16="http://schemas.microsoft.com/office/drawing/2014/main" id="{EC116F37-E47E-FC6C-28DA-4F900F1E4C9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93" r="1586" b="1"/>
          <a:stretch>
            <a:fillRect/>
          </a:stretch>
        </p:blipFill>
        <p:spPr bwMode="auto">
          <a:xfrm>
            <a:off x="0" y="-19453"/>
            <a:ext cx="12261143" cy="6896905"/>
          </a:xfrm>
          <a:prstGeom prst="rect">
            <a:avLst/>
          </a:prstGeom>
          <a:solidFill>
            <a:srgbClr val="FFFFFF"/>
          </a:solidFill>
        </p:spPr>
      </p:pic>
      <p:sp>
        <p:nvSpPr>
          <p:cNvPr id="1034" name="Text Placeholder 2">
            <a:extLst>
              <a:ext uri="{FF2B5EF4-FFF2-40B4-BE49-F238E27FC236}">
                <a16:creationId xmlns:a16="http://schemas.microsoft.com/office/drawing/2014/main" id="{0D9051CA-468A-BF54-0323-2CCC19547A7E}"/>
              </a:ext>
            </a:extLst>
          </p:cNvPr>
          <p:cNvSpPr>
            <a:spLocks noGrp="1"/>
          </p:cNvSpPr>
          <p:nvPr>
            <p:ph type="body" sz="quarter" idx="10"/>
          </p:nvPr>
        </p:nvSpPr>
        <p:spPr>
          <a:xfrm>
            <a:off x="1609461" y="2664178"/>
            <a:ext cx="8810183" cy="1240100"/>
          </a:xfrm>
          <a:solidFill>
            <a:schemeClr val="bg2">
              <a:lumMod val="75000"/>
              <a:alpha val="89000"/>
            </a:schemeClr>
          </a:solidFill>
        </p:spPr>
        <p:txBody>
          <a:bodyPr/>
          <a:lstStyle/>
          <a:p>
            <a:r>
              <a:rPr lang="fr-FR" dirty="0"/>
              <a:t>Éducation</a:t>
            </a:r>
            <a:r>
              <a:rPr lang="en-US" dirty="0"/>
              <a:t> religieuse au Collège Calvin</a:t>
            </a:r>
          </a:p>
          <a:p>
            <a:r>
              <a:rPr lang="en-US" dirty="0"/>
              <a:t> </a:t>
            </a:r>
          </a:p>
        </p:txBody>
      </p:sp>
      <p:sp>
        <p:nvSpPr>
          <p:cNvPr id="1035" name="Title 3">
            <a:extLst>
              <a:ext uri="{FF2B5EF4-FFF2-40B4-BE49-F238E27FC236}">
                <a16:creationId xmlns:a16="http://schemas.microsoft.com/office/drawing/2014/main" id="{19D585F6-C63A-5C91-EBD5-375CBABEFD6E}"/>
              </a:ext>
            </a:extLst>
          </p:cNvPr>
          <p:cNvSpPr>
            <a:spLocks noGrp="1"/>
          </p:cNvSpPr>
          <p:nvPr>
            <p:ph type="title"/>
          </p:nvPr>
        </p:nvSpPr>
        <p:spPr>
          <a:xfrm>
            <a:off x="2448642" y="3589867"/>
            <a:ext cx="7766978" cy="923697"/>
          </a:xfrm>
        </p:spPr>
        <p:txBody>
          <a:bodyPr/>
          <a:lstStyle/>
          <a:p>
            <a:br>
              <a:rPr lang="fr-FR" sz="1800" dirty="0">
                <a:solidFill>
                  <a:srgbClr val="000000"/>
                </a:solidFill>
                <a:effectLst/>
                <a:highlight>
                  <a:srgbClr val="FFFFFF"/>
                </a:highlight>
                <a:latin typeface="Calibri" panose="020F0502020204030204" pitchFamily="34" charset="0"/>
                <a:ea typeface="Times New Roman" panose="02020603050405020304" pitchFamily="18" charset="0"/>
              </a:rPr>
            </a:br>
            <a:br>
              <a:rPr lang="fr-FR" sz="1800" dirty="0">
                <a:solidFill>
                  <a:srgbClr val="000000"/>
                </a:solidFill>
                <a:effectLst/>
                <a:highlight>
                  <a:srgbClr val="FFFFFF"/>
                </a:highlight>
                <a:latin typeface="Calibri" panose="020F0502020204030204" pitchFamily="34" charset="0"/>
                <a:ea typeface="Times New Roman" panose="02020603050405020304" pitchFamily="18" charset="0"/>
              </a:rPr>
            </a:br>
            <a:r>
              <a:rPr lang="fr-FR" sz="1200" dirty="0">
                <a:solidFill>
                  <a:srgbClr val="000000"/>
                </a:solidFill>
                <a:effectLst/>
                <a:highlight>
                  <a:srgbClr val="808080"/>
                </a:highlight>
                <a:latin typeface="Calibri" panose="020F0502020204030204" pitchFamily="34" charset="0"/>
                <a:ea typeface="Times New Roman" panose="02020603050405020304" pitchFamily="18" charset="0"/>
              </a:rPr>
              <a:t>Photographie montrant les élèves et régents dans la cour du collège de Genève en mai 1872, atelier photo Garcin, Genève (Bibliothèque de Genève).</a:t>
            </a:r>
            <a:br>
              <a:rPr lang="fr-FR" sz="1200" dirty="0">
                <a:effectLst/>
                <a:highlight>
                  <a:srgbClr val="808080"/>
                </a:highlight>
                <a:latin typeface="Times New Roman" panose="02020603050405020304" pitchFamily="18" charset="0"/>
                <a:ea typeface="Times New Roman" panose="02020603050405020304" pitchFamily="18" charset="0"/>
              </a:rPr>
            </a:br>
            <a:endParaRPr lang="en-US" sz="1200" dirty="0">
              <a:highlight>
                <a:srgbClr val="808080"/>
              </a:highlight>
            </a:endParaRPr>
          </a:p>
        </p:txBody>
      </p:sp>
      <p:sp>
        <p:nvSpPr>
          <p:cNvPr id="7" name="Espace réservé de la date 6">
            <a:extLst>
              <a:ext uri="{FF2B5EF4-FFF2-40B4-BE49-F238E27FC236}">
                <a16:creationId xmlns:a16="http://schemas.microsoft.com/office/drawing/2014/main" id="{548AA5E5-369B-447B-BF3B-324639047C11}"/>
              </a:ext>
            </a:extLst>
          </p:cNvPr>
          <p:cNvSpPr>
            <a:spLocks noGrp="1"/>
          </p:cNvSpPr>
          <p:nvPr>
            <p:ph type="dt" sz="half" idx="12"/>
          </p:nvPr>
        </p:nvSpPr>
        <p:spPr>
          <a:xfrm>
            <a:off x="381000" y="6356350"/>
            <a:ext cx="2743200" cy="365125"/>
          </a:xfrm>
        </p:spPr>
        <p:txBody>
          <a:bodyPr anchor="ctr">
            <a:normAutofit/>
          </a:bodyPr>
          <a:lstStyle/>
          <a:p>
            <a:pPr rtl="0">
              <a:spcAft>
                <a:spcPts val="600"/>
              </a:spcAft>
            </a:pPr>
            <a:r>
              <a:rPr lang="fr-FR"/>
              <a:t>13 </a:t>
            </a:r>
            <a:endParaRPr lang="fr-FR" noProof="0"/>
          </a:p>
        </p:txBody>
      </p:sp>
      <p:sp>
        <p:nvSpPr>
          <p:cNvPr id="5" name="Espace réservé du pied de page 4">
            <a:extLst>
              <a:ext uri="{FF2B5EF4-FFF2-40B4-BE49-F238E27FC236}">
                <a16:creationId xmlns:a16="http://schemas.microsoft.com/office/drawing/2014/main" id="{CA9F30B5-B401-B1BB-246D-E5225DA7E10C}"/>
              </a:ext>
            </a:extLst>
          </p:cNvPr>
          <p:cNvSpPr>
            <a:spLocks noGrp="1"/>
          </p:cNvSpPr>
          <p:nvPr>
            <p:ph type="ftr" sz="quarter" idx="13"/>
          </p:nvPr>
        </p:nvSpPr>
        <p:spPr>
          <a:xfrm>
            <a:off x="4038600" y="6356350"/>
            <a:ext cx="4114800" cy="365125"/>
          </a:xfrm>
        </p:spPr>
        <p:txBody>
          <a:bodyPr anchor="ctr">
            <a:normAutofit/>
          </a:bodyPr>
          <a:lstStyle/>
          <a:p>
            <a:pPr rtl="0">
              <a:spcAft>
                <a:spcPts val="600"/>
              </a:spcAft>
            </a:pPr>
            <a:r>
              <a:rPr lang="fr-FR" dirty="0"/>
              <a:t>Ancrages identitaires de la Croix-Rouge</a:t>
            </a:r>
          </a:p>
        </p:txBody>
      </p:sp>
      <p:sp>
        <p:nvSpPr>
          <p:cNvPr id="6" name="Espace réservé du numéro de diapositive 5">
            <a:extLst>
              <a:ext uri="{FF2B5EF4-FFF2-40B4-BE49-F238E27FC236}">
                <a16:creationId xmlns:a16="http://schemas.microsoft.com/office/drawing/2014/main" id="{8FD1ACD3-CAFE-408E-8A2C-5678B0A07B08}"/>
              </a:ext>
            </a:extLst>
          </p:cNvPr>
          <p:cNvSpPr>
            <a:spLocks noGrp="1"/>
          </p:cNvSpPr>
          <p:nvPr>
            <p:ph type="sldNum" sz="quarter" idx="14"/>
          </p:nvPr>
        </p:nvSpPr>
        <p:spPr>
          <a:xfrm>
            <a:off x="10713308" y="6356350"/>
            <a:ext cx="1097692" cy="365125"/>
          </a:xfrm>
        </p:spPr>
        <p:txBody>
          <a:bodyPr anchor="ctr">
            <a:normAutofit/>
          </a:bodyPr>
          <a:lstStyle/>
          <a:p>
            <a:pPr rtl="0">
              <a:spcAft>
                <a:spcPts val="600"/>
              </a:spcAft>
            </a:pPr>
            <a:fld id="{294A09A9-5501-47C1-A89A-A340965A2BE2}" type="slidenum">
              <a:rPr lang="fr-FR" noProof="0" smtClean="0"/>
              <a:pPr rtl="0">
                <a:spcAft>
                  <a:spcPts val="600"/>
                </a:spcAft>
              </a:pPr>
              <a:t>8</a:t>
            </a:fld>
            <a:endParaRPr lang="fr-FR" noProof="0"/>
          </a:p>
        </p:txBody>
      </p:sp>
      <p:sp>
        <p:nvSpPr>
          <p:cNvPr id="8" name="Rectangle 2">
            <a:extLst>
              <a:ext uri="{FF2B5EF4-FFF2-40B4-BE49-F238E27FC236}">
                <a16:creationId xmlns:a16="http://schemas.microsoft.com/office/drawing/2014/main" id="{2C3A6B4E-CDE7-456F-718B-DEE433A869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9682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re 31">
            <a:extLst>
              <a:ext uri="{FF2B5EF4-FFF2-40B4-BE49-F238E27FC236}">
                <a16:creationId xmlns:a16="http://schemas.microsoft.com/office/drawing/2014/main" id="{F2959A91-4FC0-437D-AC15-2DA5FC8C7323}"/>
              </a:ext>
            </a:extLst>
          </p:cNvPr>
          <p:cNvSpPr>
            <a:spLocks noGrp="1"/>
          </p:cNvSpPr>
          <p:nvPr>
            <p:ph type="title"/>
          </p:nvPr>
        </p:nvSpPr>
        <p:spPr>
          <a:xfrm>
            <a:off x="836679" y="723898"/>
            <a:ext cx="6002110" cy="1495425"/>
          </a:xfrm>
        </p:spPr>
        <p:txBody>
          <a:bodyPr vert="horz" lIns="91440" tIns="45720" rIns="91440" bIns="45720" rtlCol="0" anchor="ctr">
            <a:normAutofit fontScale="90000"/>
          </a:bodyPr>
          <a:lstStyle/>
          <a:p>
            <a:r>
              <a:rPr lang="fr-FR" sz="4000" dirty="0"/>
              <a:t>Rôle fondateur dans la création des UCJG (Union chrétienne de Jeunes Gens)</a:t>
            </a:r>
          </a:p>
        </p:txBody>
      </p:sp>
      <p:sp>
        <p:nvSpPr>
          <p:cNvPr id="3" name="Espace réservé du contenu 2">
            <a:extLst>
              <a:ext uri="{FF2B5EF4-FFF2-40B4-BE49-F238E27FC236}">
                <a16:creationId xmlns:a16="http://schemas.microsoft.com/office/drawing/2014/main" id="{7B943E7C-A74D-4CB3-844B-51917C88C95F}"/>
              </a:ext>
            </a:extLst>
          </p:cNvPr>
          <p:cNvSpPr>
            <a:spLocks noGrp="1"/>
          </p:cNvSpPr>
          <p:nvPr>
            <p:ph idx="1"/>
          </p:nvPr>
        </p:nvSpPr>
        <p:spPr>
          <a:xfrm>
            <a:off x="836680" y="2405067"/>
            <a:ext cx="6002110" cy="3729034"/>
          </a:xfrm>
        </p:spPr>
        <p:txBody>
          <a:bodyPr vert="horz" lIns="91440" tIns="45720" rIns="91440" bIns="45720" rtlCol="0">
            <a:normAutofit/>
          </a:bodyPr>
          <a:lstStyle/>
          <a:p>
            <a:pPr>
              <a:lnSpc>
                <a:spcPct val="90000"/>
              </a:lnSpc>
            </a:pPr>
            <a:endParaRPr lang="fr-FR" sz="2000" dirty="0">
              <a:solidFill>
                <a:schemeClr val="tx1"/>
              </a:solidFill>
              <a:effectLst/>
              <a:latin typeface="+mn-lt"/>
            </a:endParaRPr>
          </a:p>
          <a:p>
            <a:pPr>
              <a:lnSpc>
                <a:spcPct val="90000"/>
              </a:lnSpc>
            </a:pPr>
            <a:endParaRPr lang="fr-FR" sz="2000" dirty="0">
              <a:solidFill>
                <a:schemeClr val="tx1"/>
              </a:solidFill>
              <a:latin typeface="+mn-lt"/>
            </a:endParaRPr>
          </a:p>
          <a:p>
            <a:pPr>
              <a:lnSpc>
                <a:spcPct val="90000"/>
              </a:lnSpc>
            </a:pPr>
            <a:r>
              <a:rPr lang="fr-FR" sz="2000" dirty="0">
                <a:solidFill>
                  <a:schemeClr val="tx1"/>
                </a:solidFill>
                <a:effectLst/>
                <a:latin typeface="+mn-lt"/>
              </a:rPr>
              <a:t>Le vendredi 5 novembre 1852, les membres du Comit</a:t>
            </a:r>
            <a:r>
              <a:rPr lang="fr-FR" sz="2000" dirty="0">
                <a:solidFill>
                  <a:schemeClr val="tx1"/>
                </a:solidFill>
                <a:latin typeface="+mn-lt"/>
              </a:rPr>
              <a:t>é se répartissent “d’un commun accord” les diverses fonctions. Président </a:t>
            </a:r>
            <a:r>
              <a:rPr lang="fr-FR" sz="2000" dirty="0">
                <a:solidFill>
                  <a:schemeClr val="tx1"/>
                </a:solidFill>
                <a:effectLst/>
                <a:latin typeface="+mn-lt"/>
              </a:rPr>
              <a:t> ; Maximilien Perrot : vice-président : Henri Lullin; secrétaire : Gustave Pictet; secrétaire-correspondant : Henry Dunant; trésorier : Louis Johannot; bibliothécaire : Louis </a:t>
            </a:r>
            <a:r>
              <a:rPr lang="fr-FR" sz="2000" dirty="0" err="1">
                <a:solidFill>
                  <a:schemeClr val="tx1"/>
                </a:solidFill>
                <a:effectLst/>
                <a:latin typeface="+mn-lt"/>
              </a:rPr>
              <a:t>Rosselet</a:t>
            </a:r>
            <a:r>
              <a:rPr lang="fr-FR" sz="2000" dirty="0">
                <a:solidFill>
                  <a:schemeClr val="tx1"/>
                </a:solidFill>
                <a:effectLst/>
                <a:latin typeface="+mn-lt"/>
              </a:rPr>
              <a:t>. </a:t>
            </a:r>
          </a:p>
          <a:p>
            <a:pPr indent="-228600">
              <a:lnSpc>
                <a:spcPct val="90000"/>
              </a:lnSpc>
              <a:buFont typeface="Arial" panose="020B0604020202020204" pitchFamily="34" charset="0"/>
              <a:buChar char="•"/>
            </a:pPr>
            <a:endParaRPr lang="en-US" sz="2000" dirty="0">
              <a:solidFill>
                <a:schemeClr val="tx1"/>
              </a:solidFill>
              <a:latin typeface="+mn-lt"/>
            </a:endParaRPr>
          </a:p>
          <a:p>
            <a:pPr indent="-228600">
              <a:lnSpc>
                <a:spcPct val="90000"/>
              </a:lnSpc>
              <a:buFont typeface="Arial" panose="020B0604020202020204" pitchFamily="34" charset="0"/>
              <a:buChar char="•"/>
            </a:pPr>
            <a:endParaRPr lang="en-US" sz="2000" dirty="0">
              <a:solidFill>
                <a:schemeClr val="tx1"/>
              </a:solidFill>
              <a:latin typeface="+mn-lt"/>
            </a:endParaRPr>
          </a:p>
        </p:txBody>
      </p:sp>
      <p:sp>
        <p:nvSpPr>
          <p:cNvPr id="2" name="Espace réservé de la date 1">
            <a:extLst>
              <a:ext uri="{FF2B5EF4-FFF2-40B4-BE49-F238E27FC236}">
                <a16:creationId xmlns:a16="http://schemas.microsoft.com/office/drawing/2014/main" id="{A8124124-F6BB-486F-96EC-75A0CC0B577C}"/>
              </a:ext>
            </a:extLst>
          </p:cNvPr>
          <p:cNvSpPr>
            <a:spLocks noGrp="1"/>
          </p:cNvSpPr>
          <p:nvPr>
            <p:ph type="dt" sz="half" idx="11"/>
          </p:nvPr>
        </p:nvSpPr>
        <p:spPr>
          <a:xfrm>
            <a:off x="838200" y="6356350"/>
            <a:ext cx="2164746"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2024</a:t>
            </a:r>
          </a:p>
        </p:txBody>
      </p:sp>
      <p:sp>
        <p:nvSpPr>
          <p:cNvPr id="4" name="Espace réservé du pied de page 3">
            <a:extLst>
              <a:ext uri="{FF2B5EF4-FFF2-40B4-BE49-F238E27FC236}">
                <a16:creationId xmlns:a16="http://schemas.microsoft.com/office/drawing/2014/main" id="{73062AD0-8136-4BB7-96DD-82347B32CAF6}"/>
              </a:ext>
            </a:extLst>
          </p:cNvPr>
          <p:cNvSpPr>
            <a:spLocks noGrp="1"/>
          </p:cNvSpPr>
          <p:nvPr>
            <p:ph type="ftr" sz="quarter" idx="12"/>
          </p:nvPr>
        </p:nvSpPr>
        <p:spPr>
          <a:xfrm>
            <a:off x="3195473" y="6356350"/>
            <a:ext cx="3811437" cy="365125"/>
          </a:xfrm>
        </p:spPr>
        <p:txBody>
          <a:bodyPr vert="horz" lIns="91440" tIns="45720" rIns="91440" bIns="45720" rtlCol="0" anchor="ctr">
            <a:normAutofit/>
          </a:bodyPr>
          <a:lstStyle/>
          <a:p>
            <a:pPr>
              <a:spcAft>
                <a:spcPts val="600"/>
              </a:spcAft>
              <a:defRPr/>
            </a:pPr>
            <a:r>
              <a:rPr lang="fr-FR" kern="1200" cap="none" dirty="0">
                <a:solidFill>
                  <a:prstClr val="black">
                    <a:tint val="75000"/>
                  </a:prstClr>
                </a:solidFill>
                <a:latin typeface="Calibri" panose="020F0502020204030204"/>
                <a:ea typeface="+mn-ea"/>
                <a:cs typeface="+mn-cs"/>
              </a:rPr>
              <a:t>Ancrages identitaires de la Croix-Rouge</a:t>
            </a:r>
          </a:p>
        </p:txBody>
      </p:sp>
      <p:pic>
        <p:nvPicPr>
          <p:cNvPr id="8" name="Image 7" descr="Une image contenant texte, document, écriture manuscrite, lettre&#10;&#10;Description générée automatiquement">
            <a:extLst>
              <a:ext uri="{FF2B5EF4-FFF2-40B4-BE49-F238E27FC236}">
                <a16:creationId xmlns:a16="http://schemas.microsoft.com/office/drawing/2014/main" id="{1B214013-F0A3-51E3-906D-3F5E1442D908}"/>
              </a:ext>
            </a:extLst>
          </p:cNvPr>
          <p:cNvPicPr>
            <a:picLocks noChangeAspect="1"/>
          </p:cNvPicPr>
          <p:nvPr/>
        </p:nvPicPr>
        <p:blipFill rotWithShape="1">
          <a:blip r:embed="rId3"/>
          <a:srcRect t="8309" r="1" b="1"/>
          <a:stretch/>
        </p:blipFill>
        <p:spPr>
          <a:xfrm>
            <a:off x="7199440" y="10"/>
            <a:ext cx="4992560" cy="6857990"/>
          </a:xfrm>
          <a:prstGeom prst="rect">
            <a:avLst/>
          </a:prstGeom>
          <a:effectLst/>
        </p:spPr>
      </p:pic>
      <p:sp>
        <p:nvSpPr>
          <p:cNvPr id="5" name="Espace réservé du numéro de diapositive 4">
            <a:extLst>
              <a:ext uri="{FF2B5EF4-FFF2-40B4-BE49-F238E27FC236}">
                <a16:creationId xmlns:a16="http://schemas.microsoft.com/office/drawing/2014/main" id="{A1FCEF05-3A03-4BED-B0DD-9680C07AD261}"/>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
        <p:nvSpPr>
          <p:cNvPr id="9" name="Espace réservé du pied de page 3">
            <a:extLst>
              <a:ext uri="{FF2B5EF4-FFF2-40B4-BE49-F238E27FC236}">
                <a16:creationId xmlns:a16="http://schemas.microsoft.com/office/drawing/2014/main" id="{613283F1-8BA5-8CEF-D1D5-5E8CBD5394FD}"/>
              </a:ext>
            </a:extLst>
          </p:cNvPr>
          <p:cNvSpPr txBox="1">
            <a:spLocks/>
          </p:cNvSpPr>
          <p:nvPr/>
        </p:nvSpPr>
        <p:spPr>
          <a:xfrm>
            <a:off x="7367560" y="6492875"/>
            <a:ext cx="4821391" cy="365125"/>
          </a:xfrm>
          <a:prstGeom prst="rect">
            <a:avLst/>
          </a:prstGeom>
        </p:spPr>
        <p:txBody>
          <a:bodyPr vert="horz" lIns="91440" tIns="45720" rIns="91440" bIns="45720" rtlCol="0" anchor="ctr">
            <a:noAutofit/>
          </a:bodyPr>
          <a:lstStyle>
            <a:defPPr rtl="0">
              <a:defRPr lang="fr-FR"/>
            </a:defPPr>
            <a:lvl1pPr marL="0" algn="l" defTabSz="914400" rtl="0" eaLnBrk="1" latinLnBrk="0" hangingPunct="1">
              <a:defRPr sz="1200" kern="1200" cap="all"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fr-FR" sz="1000" cap="none" dirty="0">
                <a:solidFill>
                  <a:prstClr val="black">
                    <a:tint val="75000"/>
                  </a:prstClr>
                </a:solidFill>
                <a:latin typeface="Calibri" panose="020F0502020204030204"/>
              </a:rPr>
              <a:t>Premières pages des procès-verbaux des séances des membres 1. 1852-1861 de l’Union de Genève </a:t>
            </a:r>
          </a:p>
        </p:txBody>
      </p:sp>
    </p:spTree>
    <p:extLst>
      <p:ext uri="{BB962C8B-B14F-4D97-AF65-F5344CB8AC3E}">
        <p14:creationId xmlns:p14="http://schemas.microsoft.com/office/powerpoint/2010/main" val="445070695"/>
      </p:ext>
    </p:extLst>
  </p:cSld>
  <p:clrMapOvr>
    <a:masterClrMapping/>
  </p:clrMapOvr>
</p:sld>
</file>

<file path=ppt/theme/theme1.xml><?xml version="1.0" encoding="utf-8"?>
<a:theme xmlns:a="http://schemas.openxmlformats.org/drawingml/2006/main" name="Thème Office">
  <a:themeElements>
    <a:clrScheme name="Dark Wood">
      <a:dk1>
        <a:srgbClr val="192A2E"/>
      </a:dk1>
      <a:lt1>
        <a:srgbClr val="FFFFFF"/>
      </a:lt1>
      <a:dk2>
        <a:srgbClr val="936959"/>
      </a:dk2>
      <a:lt2>
        <a:srgbClr val="576466"/>
      </a:lt2>
      <a:accent1>
        <a:srgbClr val="192A2E"/>
      </a:accent1>
      <a:accent2>
        <a:srgbClr val="41536D"/>
      </a:accent2>
      <a:accent3>
        <a:srgbClr val="7F3A33"/>
      </a:accent3>
      <a:accent4>
        <a:srgbClr val="B2714B"/>
      </a:accent4>
      <a:accent5>
        <a:srgbClr val="D5C9BD"/>
      </a:accent5>
      <a:accent6>
        <a:srgbClr val="8D9C95"/>
      </a:accent6>
      <a:hlink>
        <a:srgbClr val="EAEAEA"/>
      </a:hlink>
      <a:folHlink>
        <a:srgbClr val="954F72"/>
      </a:folHlink>
    </a:clrScheme>
    <a:fontScheme name="Dark Wood">
      <a:majorFont>
        <a:latin typeface="Bodoni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8847010_TF00564740_Win32" id="{BD20F3BF-BC78-4BDA-8642-4946BD29FA49}" vid="{F38F808F-CEC7-436C-BB62-A9626514127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EA95FB-CA08-49B7-ACB3-F9D3CF51D93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3594F112-2C18-4A4B-8670-27820EBCA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71BCEA-BFD4-4A19-A553-5C9F87CB8F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Office</Template>
  <TotalTime>1547</TotalTime>
  <Words>1012</Words>
  <Application>Microsoft Macintosh PowerPoint</Application>
  <PresentationFormat>Grand écran</PresentationFormat>
  <Paragraphs>124</Paragraphs>
  <Slides>16</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Avenir Next LT Pro</vt:lpstr>
      <vt:lpstr>Bodoni MT</vt:lpstr>
      <vt:lpstr>Calibri</vt:lpstr>
      <vt:lpstr>GravurCondensed</vt:lpstr>
      <vt:lpstr>Oswald</vt:lpstr>
      <vt:lpstr>Times New Roman</vt:lpstr>
      <vt:lpstr>Thème Office</vt:lpstr>
      <vt:lpstr>Conférence sur les ancrages identitaires de la Croix-Rouge</vt:lpstr>
      <vt:lpstr>Plan de la conférence </vt:lpstr>
      <vt:lpstr>Présentation de ma recherche </vt:lpstr>
      <vt:lpstr>Henry Dunant et ses convictions de jeunesse (1828-1852) </vt:lpstr>
      <vt:lpstr>Présentation PowerPoint</vt:lpstr>
      <vt:lpstr>Son milieu social </vt:lpstr>
      <vt:lpstr>Influence du Réveil protestant</vt:lpstr>
      <vt:lpstr>  Photographie montrant les élèves et régents dans la cour du collège de Genève en mai 1872, atelier photo Garcin, Genève (Bibliothèque de Genève). </vt:lpstr>
      <vt:lpstr>Rôle fondateur dans la création des UCJG (Union chrétienne de Jeunes Gens)</vt:lpstr>
      <vt:lpstr>Contribution d’Henry Dunant à la formation d’un réseau international d’engagement chrétien </vt:lpstr>
      <vt:lpstr>Castiglione, comme point de départ de la Croix-Rouge (1859-1862)</vt:lpstr>
      <vt:lpstr>Présentation PowerPoint</vt:lpstr>
      <vt:lpstr>L’appel humanitaire  de Louis Appia</vt:lpstr>
      <vt:lpstr>La comtesse de Gasparin, une héroïne humanitaire </vt:lpstr>
      <vt:lpstr>La société évangélique en action</vt:lpstr>
      <vt:lpstr>Solférino, parabole de l’aide humanitaire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Exposé de mémoire </dc:title>
  <dc:creator>Anook Vary</dc:creator>
  <cp:lastModifiedBy>Anook Vary</cp:lastModifiedBy>
  <cp:revision>11</cp:revision>
  <dcterms:created xsi:type="dcterms:W3CDTF">2024-02-15T19:02:19Z</dcterms:created>
  <dcterms:modified xsi:type="dcterms:W3CDTF">2024-04-13T00:03:54Z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